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tags/tag2.xml" ContentType="application/vnd.openxmlformats-officedocument.presentationml.tags+xml"/>
  <Override PartName="/ppt/tags/tag1.xml" ContentType="application/vnd.openxmlformats-officedocument.presentationml.tag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68" r:id="rId2"/>
    <p:sldId id="266" r:id="rId3"/>
    <p:sldId id="270" r:id="rId4"/>
    <p:sldId id="271" r:id="rId5"/>
    <p:sldId id="264" r:id="rId6"/>
    <p:sldId id="273" r:id="rId7"/>
    <p:sldId id="274" r:id="rId8"/>
    <p:sldId id="275" r:id="rId9"/>
    <p:sldId id="258" r:id="rId1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943" autoAdjust="0"/>
    <p:restoredTop sz="97256"/>
  </p:normalViewPr>
  <p:slideViewPr>
    <p:cSldViewPr snapToGrid="0" showGuides="1">
      <p:cViewPr varScale="1">
        <p:scale>
          <a:sx n="174" d="100"/>
          <a:sy n="174" d="100"/>
        </p:scale>
        <p:origin x="680" y="18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4AFF62-209B-4193-8815-46661DBC9853}" type="datetimeFigureOut">
              <a:rPr lang="en-GB" smtClean="0"/>
              <a:t>20/09/2023</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F7CA0C-3E8A-4733-AA5D-597BF5969DDF}" type="slidenum">
              <a:rPr lang="en-GB" smtClean="0"/>
              <a:t>‹#›</a:t>
            </a:fld>
            <a:endParaRPr lang="en-GB"/>
          </a:p>
        </p:txBody>
      </p:sp>
    </p:spTree>
    <p:extLst>
      <p:ext uri="{BB962C8B-B14F-4D97-AF65-F5344CB8AC3E}">
        <p14:creationId xmlns:p14="http://schemas.microsoft.com/office/powerpoint/2010/main" val="530910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FF7CA0C-3E8A-4733-AA5D-597BF5969DDF}" type="slidenum">
              <a:rPr lang="sv-SE" smtClean="0"/>
              <a:t>1</a:t>
            </a:fld>
            <a:endParaRPr lang="sv-SE" dirty="0"/>
          </a:p>
        </p:txBody>
      </p:sp>
    </p:spTree>
    <p:extLst>
      <p:ext uri="{BB962C8B-B14F-4D97-AF65-F5344CB8AC3E}">
        <p14:creationId xmlns:p14="http://schemas.microsoft.com/office/powerpoint/2010/main" val="2658248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dirty="0">
                <a:latin typeface="Arial" panose="020B0604020202020204" pitchFamily="34" charset="0"/>
              </a:rPr>
              <a:t>Vad finns det för kriser? Vad behöver du, din familj och dina djur för att klara en kris?</a:t>
            </a:r>
          </a:p>
          <a:p>
            <a:endParaRPr lang="sv-SE" dirty="0"/>
          </a:p>
        </p:txBody>
      </p:sp>
      <p:sp>
        <p:nvSpPr>
          <p:cNvPr id="4" name="Platshållare för bildnummer 3"/>
          <p:cNvSpPr>
            <a:spLocks noGrp="1"/>
          </p:cNvSpPr>
          <p:nvPr>
            <p:ph type="sldNum" sz="quarter" idx="5"/>
          </p:nvPr>
        </p:nvSpPr>
        <p:spPr/>
        <p:txBody>
          <a:bodyPr/>
          <a:lstStyle/>
          <a:p>
            <a:fld id="{5FF7CA0C-3E8A-4733-AA5D-597BF5969DDF}" type="slidenum">
              <a:rPr lang="en-GB" smtClean="0"/>
              <a:t>2</a:t>
            </a:fld>
            <a:endParaRPr lang="en-GB"/>
          </a:p>
        </p:txBody>
      </p:sp>
    </p:spTree>
    <p:extLst>
      <p:ext uri="{BB962C8B-B14F-4D97-AF65-F5344CB8AC3E}">
        <p14:creationId xmlns:p14="http://schemas.microsoft.com/office/powerpoint/2010/main" val="102994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dirty="0">
                <a:latin typeface="Arial" panose="020B0604020202020204" pitchFamily="34" charset="0"/>
              </a:rPr>
              <a:t>Kyla – hur skyddar du dina djur. Olika djur tål kyla olika bra, en hund eller kanske en katt kan ha täcke, eller kanske gillar att krypa in under ett täcke. Små djur som möss, hamstrar, marsvin och kaniner kan man ge extra strö tex halm så de kan bädda in sig. Lägg en filt över buren för att skydda lite extra.</a:t>
            </a:r>
          </a:p>
        </p:txBody>
      </p:sp>
      <p:sp>
        <p:nvSpPr>
          <p:cNvPr id="4" name="Platshållare för bildnummer 3"/>
          <p:cNvSpPr>
            <a:spLocks noGrp="1"/>
          </p:cNvSpPr>
          <p:nvPr>
            <p:ph type="sldNum" sz="quarter" idx="5"/>
          </p:nvPr>
        </p:nvSpPr>
        <p:spPr/>
        <p:txBody>
          <a:bodyPr/>
          <a:lstStyle/>
          <a:p>
            <a:fld id="{5FF7CA0C-3E8A-4733-AA5D-597BF5969DDF}" type="slidenum">
              <a:rPr lang="en-GB" smtClean="0"/>
              <a:t>3</a:t>
            </a:fld>
            <a:endParaRPr lang="en-GB"/>
          </a:p>
        </p:txBody>
      </p:sp>
    </p:spTree>
    <p:extLst>
      <p:ext uri="{BB962C8B-B14F-4D97-AF65-F5344CB8AC3E}">
        <p14:creationId xmlns:p14="http://schemas.microsoft.com/office/powerpoint/2010/main" val="1658163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FF7CA0C-3E8A-4733-AA5D-597BF5969DDF}" type="slidenum">
              <a:rPr lang="sv-SE" smtClean="0"/>
              <a:t>9</a:t>
            </a:fld>
            <a:endParaRPr lang="sv-SE" dirty="0"/>
          </a:p>
        </p:txBody>
      </p:sp>
    </p:spTree>
    <p:extLst>
      <p:ext uri="{BB962C8B-B14F-4D97-AF65-F5344CB8AC3E}">
        <p14:creationId xmlns:p14="http://schemas.microsoft.com/office/powerpoint/2010/main" val="235746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esbild">
    <p:bg>
      <p:bgPr>
        <a:solidFill>
          <a:schemeClr val="accent1"/>
        </a:solidFill>
        <a:effectLst/>
      </p:bgPr>
    </p:bg>
    <p:spTree>
      <p:nvGrpSpPr>
        <p:cNvPr id="1" name=""/>
        <p:cNvGrpSpPr/>
        <p:nvPr/>
      </p:nvGrpSpPr>
      <p:grpSpPr>
        <a:xfrm>
          <a:off x="0" y="0"/>
          <a:ext cx="0" cy="0"/>
          <a:chOff x="0" y="0"/>
          <a:chExt cx="0" cy="0"/>
        </a:xfrm>
      </p:grpSpPr>
      <p:pic>
        <p:nvPicPr>
          <p:cNvPr id="8" name="InsertedImage">
            <a:extLst>
              <a:ext uri="{FF2B5EF4-FFF2-40B4-BE49-F238E27FC236}">
                <a16:creationId xmlns:a16="http://schemas.microsoft.com/office/drawing/2014/main" id="{56D1F9E5-857B-4274-82F0-FF25231A73A6}"/>
              </a:ext>
            </a:extLst>
          </p:cNvPr>
          <p:cNvPicPr>
            <a:picLocks noChangeAspect="1"/>
          </p:cNvPicPr>
          <p:nvPr userDrawn="1"/>
        </p:nvPicPr>
        <p:blipFill>
          <a:blip r:embed="rId2"/>
          <a:srcRect t="10204" b="10204"/>
          <a:stretch/>
        </p:blipFill>
        <p:spPr>
          <a:xfrm>
            <a:off x="0" y="0"/>
            <a:ext cx="12192000" cy="6858000"/>
          </a:xfrm>
          <a:prstGeom prst="rect">
            <a:avLst/>
          </a:prstGeom>
          <a:blipFill>
            <a:blip r:embed="rId2"/>
            <a:stretch>
              <a:fillRect/>
            </a:stretch>
          </a:blipFill>
        </p:spPr>
      </p:pic>
      <p:sp>
        <p:nvSpPr>
          <p:cNvPr id="7" name="Toning" hidden="1">
            <a:extLst>
              <a:ext uri="{FF2B5EF4-FFF2-40B4-BE49-F238E27FC236}">
                <a16:creationId xmlns:a16="http://schemas.microsoft.com/office/drawing/2014/main" id="{006A0D34-9F59-4A98-AA35-3EB9D5360342}"/>
              </a:ext>
            </a:extLst>
          </p:cNvPr>
          <p:cNvSpPr/>
          <p:nvPr userDrawn="1"/>
        </p:nvSpPr>
        <p:spPr>
          <a:xfrm>
            <a:off x="0" y="-4099"/>
            <a:ext cx="12192000" cy="6858000"/>
          </a:xfrm>
          <a:prstGeom prst="rect">
            <a:avLst/>
          </a:prstGeom>
          <a:gradFill>
            <a:gsLst>
              <a:gs pos="31000">
                <a:schemeClr val="accent1">
                  <a:alpha val="85000"/>
                </a:schemeClr>
              </a:gs>
              <a:gs pos="100000">
                <a:schemeClr val="accent2">
                  <a:alpha val="6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5D8780CE-620D-4BD4-BEBB-79197156EE12}"/>
              </a:ext>
            </a:extLst>
          </p:cNvPr>
          <p:cNvSpPr>
            <a:spLocks noGrp="1"/>
          </p:cNvSpPr>
          <p:nvPr>
            <p:ph type="ctrTitle"/>
          </p:nvPr>
        </p:nvSpPr>
        <p:spPr>
          <a:xfrm>
            <a:off x="947738" y="1037301"/>
            <a:ext cx="10296524" cy="2387600"/>
          </a:xfrm>
        </p:spPr>
        <p:txBody>
          <a:bodyPr anchor="b">
            <a:normAutofit/>
          </a:bodyPr>
          <a:lstStyle>
            <a:lvl1pPr algn="ctr">
              <a:defRPr sz="5000">
                <a:solidFill>
                  <a:schemeClr val="bg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2DD4B43F-6660-4389-9E34-4D54D22598EA}"/>
              </a:ext>
            </a:extLst>
          </p:cNvPr>
          <p:cNvSpPr>
            <a:spLocks noGrp="1"/>
          </p:cNvSpPr>
          <p:nvPr>
            <p:ph type="subTitle" idx="1"/>
          </p:nvPr>
        </p:nvSpPr>
        <p:spPr>
          <a:xfrm>
            <a:off x="947738" y="3516976"/>
            <a:ext cx="10296524" cy="1655762"/>
          </a:xfrm>
        </p:spPr>
        <p:txBody>
          <a:bodyPr>
            <a:normAutofit/>
          </a:bodyPr>
          <a:lstStyle>
            <a:lvl1pPr marL="0" indent="0" algn="ctr">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pic>
        <p:nvPicPr>
          <p:cNvPr id="12" name="Bildobjekt 11">
            <a:extLst>
              <a:ext uri="{FF2B5EF4-FFF2-40B4-BE49-F238E27FC236}">
                <a16:creationId xmlns:a16="http://schemas.microsoft.com/office/drawing/2014/main" id="{DC937EBF-FDE5-4694-82F1-7A961B7D3C87}"/>
              </a:ext>
            </a:extLst>
          </p:cNvPr>
          <p:cNvPicPr>
            <a:picLocks noChangeAspect="1"/>
          </p:cNvPicPr>
          <p:nvPr userDrawn="1"/>
        </p:nvPicPr>
        <p:blipFill>
          <a:blip r:embed="rId3"/>
          <a:srcRect/>
          <a:stretch/>
        </p:blipFill>
        <p:spPr>
          <a:xfrm>
            <a:off x="10882800" y="6012000"/>
            <a:ext cx="1045501" cy="612000"/>
          </a:xfrm>
          <a:prstGeom prst="rect">
            <a:avLst/>
          </a:prstGeom>
        </p:spPr>
      </p:pic>
      <p:sp>
        <p:nvSpPr>
          <p:cNvPr id="9" name="Platshållare för datum 8">
            <a:extLst>
              <a:ext uri="{FF2B5EF4-FFF2-40B4-BE49-F238E27FC236}">
                <a16:creationId xmlns:a16="http://schemas.microsoft.com/office/drawing/2014/main" id="{283211A2-BA02-4877-A456-0BCAF297831F}"/>
              </a:ext>
            </a:extLst>
          </p:cNvPr>
          <p:cNvSpPr>
            <a:spLocks noGrp="1"/>
          </p:cNvSpPr>
          <p:nvPr>
            <p:ph type="dt" sz="half" idx="12"/>
          </p:nvPr>
        </p:nvSpPr>
        <p:spPr/>
        <p:txBody>
          <a:bodyPr/>
          <a:lstStyle>
            <a:lvl1pPr>
              <a:defRPr>
                <a:solidFill>
                  <a:schemeClr val="bg1"/>
                </a:solidFill>
              </a:defRPr>
            </a:lvl1pPr>
          </a:lstStyle>
          <a:p>
            <a:fld id="{7407A8E8-2A9E-483E-95D5-F04B7B4AC84A}" type="datetimeFigureOut">
              <a:rPr lang="sv-SE" smtClean="0"/>
              <a:pPr/>
              <a:t>2023-09-20</a:t>
            </a:fld>
            <a:endParaRPr lang="sv-SE" dirty="0"/>
          </a:p>
        </p:txBody>
      </p:sp>
    </p:spTree>
    <p:extLst>
      <p:ext uri="{BB962C8B-B14F-4D97-AF65-F5344CB8AC3E}">
        <p14:creationId xmlns:p14="http://schemas.microsoft.com/office/powerpoint/2010/main" val="415263610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lsidesbild med rubrik">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16B7AC66-E059-4EDA-A24D-AE9B92A77992}"/>
              </a:ext>
            </a:extLst>
          </p:cNvPr>
          <p:cNvSpPr>
            <a:spLocks noGrp="1"/>
          </p:cNvSpPr>
          <p:nvPr>
            <p:ph type="pic" sz="quarter" idx="13"/>
          </p:nvPr>
        </p:nvSpPr>
        <p:spPr>
          <a:xfrm>
            <a:off x="1" y="0"/>
            <a:ext cx="12192000" cy="6854825"/>
          </a:xfrm>
          <a:solidFill>
            <a:schemeClr val="bg1">
              <a:lumMod val="85000"/>
            </a:schemeClr>
          </a:solidFill>
        </p:spPr>
        <p:txBody>
          <a:bodyPr anchor="ctr">
            <a:normAutofit/>
          </a:bodyPr>
          <a:lstStyle>
            <a:lvl1pPr marL="0" indent="0" algn="ctr">
              <a:buNone/>
              <a:defRPr sz="1800" b="0">
                <a:solidFill>
                  <a:schemeClr val="tx1"/>
                </a:solidFill>
              </a:defRPr>
            </a:lvl1pPr>
          </a:lstStyle>
          <a:p>
            <a:endParaRPr lang="en-GB" dirty="0"/>
          </a:p>
        </p:txBody>
      </p:sp>
      <p:sp>
        <p:nvSpPr>
          <p:cNvPr id="2" name="Rubrik 1">
            <a:extLst>
              <a:ext uri="{FF2B5EF4-FFF2-40B4-BE49-F238E27FC236}">
                <a16:creationId xmlns:a16="http://schemas.microsoft.com/office/drawing/2014/main" id="{CB13CADB-ED55-4B8E-85FF-AC336838DDE8}"/>
              </a:ext>
            </a:extLst>
          </p:cNvPr>
          <p:cNvSpPr>
            <a:spLocks noGrp="1"/>
          </p:cNvSpPr>
          <p:nvPr>
            <p:ph type="title"/>
          </p:nvPr>
        </p:nvSpPr>
        <p:spPr>
          <a:xfrm>
            <a:off x="2365248" y="2196683"/>
            <a:ext cx="7696862" cy="1009778"/>
          </a:xfrm>
        </p:spPr>
        <p:txBody>
          <a:bodyPr anchor="ctr"/>
          <a:lstStyle>
            <a:lvl1pPr algn="ctr">
              <a:defRPr>
                <a:solidFill>
                  <a:schemeClr val="bg1"/>
                </a:solidFill>
              </a:defRPr>
            </a:lvl1p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2737B777-A19B-4C5A-9E31-56567784AB5D}"/>
              </a:ext>
            </a:extLst>
          </p:cNvPr>
          <p:cNvSpPr>
            <a:spLocks noGrp="1"/>
          </p:cNvSpPr>
          <p:nvPr>
            <p:ph type="dt" sz="half" idx="10"/>
          </p:nvPr>
        </p:nvSpPr>
        <p:spPr/>
        <p:txBody>
          <a:bodyPr/>
          <a:lstStyle>
            <a:lvl1pPr>
              <a:defRPr>
                <a:solidFill>
                  <a:schemeClr val="bg1"/>
                </a:solidFill>
              </a:defRPr>
            </a:lvl1pPr>
          </a:lstStyle>
          <a:p>
            <a:fld id="{7407A8E8-2A9E-483E-95D5-F04B7B4AC84A}" type="datetimeFigureOut">
              <a:rPr lang="sv-SE" smtClean="0"/>
              <a:pPr/>
              <a:t>2023-09-20</a:t>
            </a:fld>
            <a:endParaRPr lang="sv-SE" dirty="0"/>
          </a:p>
        </p:txBody>
      </p:sp>
      <p:sp>
        <p:nvSpPr>
          <p:cNvPr id="5" name="Platshållare för sidfot 4">
            <a:extLst>
              <a:ext uri="{FF2B5EF4-FFF2-40B4-BE49-F238E27FC236}">
                <a16:creationId xmlns:a16="http://schemas.microsoft.com/office/drawing/2014/main" id="{863B369F-6F3C-4842-A937-53DE481C2984}"/>
              </a:ext>
            </a:extLst>
          </p:cNvPr>
          <p:cNvSpPr>
            <a:spLocks noGrp="1"/>
          </p:cNvSpPr>
          <p:nvPr>
            <p:ph type="ftr" sz="quarter" idx="11"/>
          </p:nvPr>
        </p:nvSpPr>
        <p:spPr/>
        <p:txBody>
          <a:bodyPr/>
          <a:lstStyle>
            <a:lvl1pPr>
              <a:defRPr>
                <a:solidFill>
                  <a:schemeClr val="bg1"/>
                </a:solidFill>
              </a:defRPr>
            </a:lvl1pPr>
          </a:lstStyle>
          <a:p>
            <a:endParaRPr lang="sv-SE" dirty="0"/>
          </a:p>
        </p:txBody>
      </p:sp>
    </p:spTree>
    <p:extLst>
      <p:ext uri="{BB962C8B-B14F-4D97-AF65-F5344CB8AC3E}">
        <p14:creationId xmlns:p14="http://schemas.microsoft.com/office/powerpoint/2010/main" val="62464750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lsidesbild med rubrik och underrubrik">
    <p:spTree>
      <p:nvGrpSpPr>
        <p:cNvPr id="1" name=""/>
        <p:cNvGrpSpPr/>
        <p:nvPr/>
      </p:nvGrpSpPr>
      <p:grpSpPr>
        <a:xfrm>
          <a:off x="0" y="0"/>
          <a:ext cx="0" cy="0"/>
          <a:chOff x="0" y="0"/>
          <a:chExt cx="0" cy="0"/>
        </a:xfrm>
      </p:grpSpPr>
      <p:sp>
        <p:nvSpPr>
          <p:cNvPr id="12" name="Platshållare för bild 9">
            <a:extLst>
              <a:ext uri="{FF2B5EF4-FFF2-40B4-BE49-F238E27FC236}">
                <a16:creationId xmlns:a16="http://schemas.microsoft.com/office/drawing/2014/main" id="{3B3D9582-3D20-47D2-9D26-EC52502A41F1}"/>
              </a:ext>
            </a:extLst>
          </p:cNvPr>
          <p:cNvSpPr>
            <a:spLocks noGrp="1"/>
          </p:cNvSpPr>
          <p:nvPr>
            <p:ph type="pic" sz="quarter" idx="13"/>
          </p:nvPr>
        </p:nvSpPr>
        <p:spPr>
          <a:xfrm>
            <a:off x="1" y="0"/>
            <a:ext cx="12192000" cy="6854825"/>
          </a:xfrm>
          <a:solidFill>
            <a:schemeClr val="bg1">
              <a:lumMod val="85000"/>
            </a:schemeClr>
          </a:solidFill>
        </p:spPr>
        <p:txBody>
          <a:bodyPr anchor="ctr">
            <a:normAutofit/>
          </a:bodyPr>
          <a:lstStyle>
            <a:lvl1pPr marL="0" indent="0" algn="ctr">
              <a:buNone/>
              <a:defRPr sz="1800" b="0">
                <a:solidFill>
                  <a:schemeClr val="tx1"/>
                </a:solidFill>
              </a:defRPr>
            </a:lvl1pPr>
          </a:lstStyle>
          <a:p>
            <a:endParaRPr lang="en-GB" dirty="0"/>
          </a:p>
        </p:txBody>
      </p:sp>
      <p:sp>
        <p:nvSpPr>
          <p:cNvPr id="2" name="Rubrik 1">
            <a:extLst>
              <a:ext uri="{FF2B5EF4-FFF2-40B4-BE49-F238E27FC236}">
                <a16:creationId xmlns:a16="http://schemas.microsoft.com/office/drawing/2014/main" id="{CB13CADB-ED55-4B8E-85FF-AC336838DDE8}"/>
              </a:ext>
            </a:extLst>
          </p:cNvPr>
          <p:cNvSpPr>
            <a:spLocks noGrp="1"/>
          </p:cNvSpPr>
          <p:nvPr>
            <p:ph type="title"/>
          </p:nvPr>
        </p:nvSpPr>
        <p:spPr>
          <a:xfrm>
            <a:off x="947739" y="377824"/>
            <a:ext cx="4740680" cy="1017589"/>
          </a:xfrm>
        </p:spPr>
        <p:txBody>
          <a:bodyPr/>
          <a:lstStyle>
            <a:lvl1pPr>
              <a:defRPr>
                <a:solidFill>
                  <a:schemeClr val="bg1"/>
                </a:solidFill>
              </a:defRPr>
            </a:lvl1p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2737B777-A19B-4C5A-9E31-56567784AB5D}"/>
              </a:ext>
            </a:extLst>
          </p:cNvPr>
          <p:cNvSpPr>
            <a:spLocks noGrp="1"/>
          </p:cNvSpPr>
          <p:nvPr>
            <p:ph type="dt" sz="half" idx="10"/>
          </p:nvPr>
        </p:nvSpPr>
        <p:spPr/>
        <p:txBody>
          <a:bodyPr/>
          <a:lstStyle/>
          <a:p>
            <a:fld id="{7407A8E8-2A9E-483E-95D5-F04B7B4AC84A}" type="datetimeFigureOut">
              <a:rPr lang="sv-SE" smtClean="0"/>
              <a:t>2023-09-20</a:t>
            </a:fld>
            <a:endParaRPr lang="sv-SE" dirty="0"/>
          </a:p>
        </p:txBody>
      </p:sp>
      <p:sp>
        <p:nvSpPr>
          <p:cNvPr id="5" name="Platshållare för sidfot 4">
            <a:extLst>
              <a:ext uri="{FF2B5EF4-FFF2-40B4-BE49-F238E27FC236}">
                <a16:creationId xmlns:a16="http://schemas.microsoft.com/office/drawing/2014/main" id="{863B369F-6F3C-4842-A937-53DE481C2984}"/>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FF6D6020-68D1-42B5-B7AA-22B9231BAED2}"/>
              </a:ext>
            </a:extLst>
          </p:cNvPr>
          <p:cNvSpPr>
            <a:spLocks noGrp="1"/>
          </p:cNvSpPr>
          <p:nvPr>
            <p:ph type="sldNum" sz="quarter" idx="12"/>
          </p:nvPr>
        </p:nvSpPr>
        <p:spPr/>
        <p:txBody>
          <a:bodyPr/>
          <a:lstStyle/>
          <a:p>
            <a:fld id="{29C0D021-C28D-4CF8-B73A-0F13AE3FE56C}" type="slidenum">
              <a:rPr lang="sv-SE" smtClean="0"/>
              <a:t>‹#›</a:t>
            </a:fld>
            <a:endParaRPr lang="sv-SE" dirty="0"/>
          </a:p>
        </p:txBody>
      </p:sp>
      <p:sp>
        <p:nvSpPr>
          <p:cNvPr id="11" name="Underrubrik 2">
            <a:extLst>
              <a:ext uri="{FF2B5EF4-FFF2-40B4-BE49-F238E27FC236}">
                <a16:creationId xmlns:a16="http://schemas.microsoft.com/office/drawing/2014/main" id="{D5E1BCF8-2C1C-4A95-9651-763222FC04D3}"/>
              </a:ext>
            </a:extLst>
          </p:cNvPr>
          <p:cNvSpPr>
            <a:spLocks noGrp="1"/>
          </p:cNvSpPr>
          <p:nvPr>
            <p:ph type="subTitle" idx="1"/>
          </p:nvPr>
        </p:nvSpPr>
        <p:spPr>
          <a:xfrm>
            <a:off x="947739" y="1639887"/>
            <a:ext cx="4740680" cy="1511745"/>
          </a:xfrm>
        </p:spPr>
        <p:txBody>
          <a:bodyPr>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Tree>
    <p:extLst>
      <p:ext uri="{BB962C8B-B14F-4D97-AF65-F5344CB8AC3E}">
        <p14:creationId xmlns:p14="http://schemas.microsoft.com/office/powerpoint/2010/main" val="291401236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ut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628D5B5-0E38-453C-9928-7639333D34FD}"/>
              </a:ext>
            </a:extLst>
          </p:cNvPr>
          <p:cNvSpPr/>
          <p:nvPr userDrawn="1"/>
        </p:nvSpPr>
        <p:spPr>
          <a:xfrm>
            <a:off x="0" y="-430"/>
            <a:ext cx="12192000" cy="6858429"/>
          </a:xfrm>
          <a:prstGeom prst="rect">
            <a:avLst/>
          </a:prstGeom>
          <a:gradFill>
            <a:gsLst>
              <a:gs pos="3100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a:extLst>
              <a:ext uri="{FF2B5EF4-FFF2-40B4-BE49-F238E27FC236}">
                <a16:creationId xmlns:a16="http://schemas.microsoft.com/office/drawing/2014/main" id="{4F9EE88C-3DB7-45BF-9B44-074DAB646265}"/>
              </a:ext>
            </a:extLst>
          </p:cNvPr>
          <p:cNvPicPr>
            <a:picLocks noChangeAspect="1"/>
          </p:cNvPicPr>
          <p:nvPr userDrawn="1"/>
        </p:nvPicPr>
        <p:blipFill>
          <a:blip r:embed="rId2"/>
          <a:srcRect/>
          <a:stretch/>
        </p:blipFill>
        <p:spPr>
          <a:xfrm>
            <a:off x="5163312" y="2666782"/>
            <a:ext cx="1873192" cy="1096502"/>
          </a:xfrm>
          <a:prstGeom prst="rect">
            <a:avLst/>
          </a:prstGeom>
        </p:spPr>
      </p:pic>
      <p:sp>
        <p:nvSpPr>
          <p:cNvPr id="9" name="Platshållare för text 8">
            <a:extLst>
              <a:ext uri="{FF2B5EF4-FFF2-40B4-BE49-F238E27FC236}">
                <a16:creationId xmlns:a16="http://schemas.microsoft.com/office/drawing/2014/main" id="{36962903-36A0-4DA3-AC36-278813A89021}"/>
              </a:ext>
            </a:extLst>
          </p:cNvPr>
          <p:cNvSpPr>
            <a:spLocks noGrp="1"/>
          </p:cNvSpPr>
          <p:nvPr>
            <p:ph type="body" sz="quarter" idx="13" hasCustomPrompt="1"/>
          </p:nvPr>
        </p:nvSpPr>
        <p:spPr>
          <a:xfrm>
            <a:off x="263525" y="5135563"/>
            <a:ext cx="3573463" cy="1425575"/>
          </a:xfrm>
        </p:spPr>
        <p:txBody>
          <a:bodyPr anchor="b">
            <a:noAutofit/>
          </a:bodyPr>
          <a:lstStyle>
            <a:lvl1pPr marL="0" indent="0">
              <a:buNone/>
              <a:defRPr sz="1400">
                <a:solidFill>
                  <a:schemeClr val="bg1"/>
                </a:solidFill>
              </a:defRPr>
            </a:lvl1pPr>
            <a:lvl2pPr marL="269875" indent="0">
              <a:buNone/>
              <a:defRPr sz="1800">
                <a:solidFill>
                  <a:schemeClr val="bg1"/>
                </a:solidFill>
              </a:defRPr>
            </a:lvl2pPr>
            <a:lvl3pPr marL="539750" indent="0">
              <a:buNone/>
              <a:defRPr sz="1800">
                <a:solidFill>
                  <a:schemeClr val="bg1"/>
                </a:solidFill>
              </a:defRPr>
            </a:lvl3pPr>
            <a:lvl4pPr marL="808037" indent="0">
              <a:buNone/>
              <a:defRPr sz="1800">
                <a:solidFill>
                  <a:schemeClr val="bg1"/>
                </a:solidFill>
              </a:defRPr>
            </a:lvl4pPr>
            <a:lvl5pPr marL="1079500" indent="0">
              <a:buNone/>
              <a:defRPr sz="1800">
                <a:solidFill>
                  <a:schemeClr val="bg1"/>
                </a:solidFill>
              </a:defRPr>
            </a:lvl5pPr>
          </a:lstStyle>
          <a:p>
            <a:pPr lvl="0"/>
            <a:r>
              <a:rPr lang="sv-SE" noProof="0" dirty="0"/>
              <a:t>Namn och kontaktuppgifter</a:t>
            </a:r>
          </a:p>
        </p:txBody>
      </p:sp>
      <p:sp>
        <p:nvSpPr>
          <p:cNvPr id="11" name="Platshållare för text 1">
            <a:extLst>
              <a:ext uri="{FF2B5EF4-FFF2-40B4-BE49-F238E27FC236}">
                <a16:creationId xmlns:a16="http://schemas.microsoft.com/office/drawing/2014/main" id="{D01FCA9C-9734-4C21-8CC0-734D37D83A8E}"/>
              </a:ext>
            </a:extLst>
          </p:cNvPr>
          <p:cNvSpPr txBox="1">
            <a:spLocks/>
          </p:cNvSpPr>
          <p:nvPr userDrawn="1"/>
        </p:nvSpPr>
        <p:spPr>
          <a:xfrm>
            <a:off x="8355014" y="5135563"/>
            <a:ext cx="3573463" cy="1425575"/>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400" kern="1200">
                <a:solidFill>
                  <a:schemeClr val="bg1"/>
                </a:solidFill>
                <a:latin typeface="+mn-lt"/>
                <a:ea typeface="+mn-ea"/>
                <a:cs typeface="+mn-cs"/>
              </a:defRPr>
            </a:lvl1pPr>
            <a:lvl2pPr marL="269875" indent="0" algn="l" defTabSz="914400" rtl="0" eaLnBrk="1" latinLnBrk="0" hangingPunct="1">
              <a:lnSpc>
                <a:spcPct val="90000"/>
              </a:lnSpc>
              <a:spcBef>
                <a:spcPts val="500"/>
              </a:spcBef>
              <a:buFont typeface="Source Sans Pro Light" panose="020B0403030403020204" pitchFamily="34" charset="0"/>
              <a:buNone/>
              <a:defRPr sz="1800" kern="1200">
                <a:solidFill>
                  <a:schemeClr val="bg1"/>
                </a:solidFill>
                <a:latin typeface="+mn-lt"/>
                <a:ea typeface="+mn-ea"/>
                <a:cs typeface="+mn-cs"/>
              </a:defRPr>
            </a:lvl2pPr>
            <a:lvl3pPr marL="539750" indent="0" algn="l" defTabSz="914400" rtl="0" eaLnBrk="1" latinLnBrk="0" hangingPunct="1">
              <a:lnSpc>
                <a:spcPct val="90000"/>
              </a:lnSpc>
              <a:spcBef>
                <a:spcPts val="500"/>
              </a:spcBef>
              <a:buFont typeface="Source Sans Pro Light" panose="020B0403030403020204" pitchFamily="34" charset="0"/>
              <a:buNone/>
              <a:defRPr sz="1800" kern="1200">
                <a:solidFill>
                  <a:schemeClr val="bg1"/>
                </a:solidFill>
                <a:latin typeface="+mn-lt"/>
                <a:ea typeface="+mn-ea"/>
                <a:cs typeface="+mn-cs"/>
              </a:defRPr>
            </a:lvl3pPr>
            <a:lvl4pPr marL="808037" indent="0" algn="l" defTabSz="914400" rtl="0" eaLnBrk="1" latinLnBrk="0" hangingPunct="1">
              <a:lnSpc>
                <a:spcPct val="90000"/>
              </a:lnSpc>
              <a:spcBef>
                <a:spcPts val="500"/>
              </a:spcBef>
              <a:buFont typeface="Source Sans Pro Light" panose="020B0403030403020204" pitchFamily="34" charset="0"/>
              <a:buNone/>
              <a:defRPr sz="1800" kern="1200">
                <a:solidFill>
                  <a:schemeClr val="bg1"/>
                </a:solidFill>
                <a:latin typeface="+mn-lt"/>
                <a:ea typeface="+mn-ea"/>
                <a:cs typeface="+mn-cs"/>
              </a:defRPr>
            </a:lvl4pPr>
            <a:lvl5pPr marL="1079500" indent="0" algn="l" defTabSz="914400" rtl="0" eaLnBrk="1" latinLnBrk="0" hangingPunct="1">
              <a:lnSpc>
                <a:spcPct val="90000"/>
              </a:lnSpc>
              <a:spcBef>
                <a:spcPts val="500"/>
              </a:spcBef>
              <a:buFont typeface="Source Sans Pro Light" panose="020B0403030403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sv-SE" dirty="0"/>
              <a:t>studieframjandet.se</a:t>
            </a:r>
          </a:p>
        </p:txBody>
      </p:sp>
    </p:spTree>
    <p:extLst>
      <p:ext uri="{BB962C8B-B14F-4D97-AF65-F5344CB8AC3E}">
        <p14:creationId xmlns:p14="http://schemas.microsoft.com/office/powerpoint/2010/main" val="143758805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13CADB-ED55-4B8E-85FF-AC336838DDE8}"/>
              </a:ext>
            </a:extLst>
          </p:cNvPr>
          <p:cNvSpPr>
            <a:spLocks noGrp="1"/>
          </p:cNvSpPr>
          <p:nvPr>
            <p:ph type="title"/>
          </p:nvPr>
        </p:nvSpPr>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8AA8DE13-8F28-4931-A52A-79986C78C07F}"/>
              </a:ext>
            </a:extLst>
          </p:cNvPr>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737B777-A19B-4C5A-9E31-56567784AB5D}"/>
              </a:ext>
            </a:extLst>
          </p:cNvPr>
          <p:cNvSpPr>
            <a:spLocks noGrp="1"/>
          </p:cNvSpPr>
          <p:nvPr>
            <p:ph type="dt" sz="half" idx="10"/>
          </p:nvPr>
        </p:nvSpPr>
        <p:spPr/>
        <p:txBody>
          <a:bodyPr/>
          <a:lstStyle/>
          <a:p>
            <a:fld id="{7407A8E8-2A9E-483E-95D5-F04B7B4AC84A}" type="datetimeFigureOut">
              <a:rPr lang="sv-SE" smtClean="0"/>
              <a:t>2023-09-20</a:t>
            </a:fld>
            <a:endParaRPr lang="sv-SE" dirty="0"/>
          </a:p>
        </p:txBody>
      </p:sp>
      <p:sp>
        <p:nvSpPr>
          <p:cNvPr id="5" name="Platshållare för sidfot 4">
            <a:extLst>
              <a:ext uri="{FF2B5EF4-FFF2-40B4-BE49-F238E27FC236}">
                <a16:creationId xmlns:a16="http://schemas.microsoft.com/office/drawing/2014/main" id="{863B369F-6F3C-4842-A937-53DE481C2984}"/>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FF6D6020-68D1-42B5-B7AA-22B9231BAED2}"/>
              </a:ext>
            </a:extLst>
          </p:cNvPr>
          <p:cNvSpPr>
            <a:spLocks noGrp="1"/>
          </p:cNvSpPr>
          <p:nvPr>
            <p:ph type="sldNum" sz="quarter" idx="12"/>
          </p:nvPr>
        </p:nvSpPr>
        <p:spPr/>
        <p:txBody>
          <a:bodyPr/>
          <a:lstStyle/>
          <a:p>
            <a:fld id="{29C0D021-C28D-4CF8-B73A-0F13AE3FE56C}" type="slidenum">
              <a:rPr lang="sv-SE" smtClean="0"/>
              <a:t>‹#›</a:t>
            </a:fld>
            <a:endParaRPr lang="sv-SE" dirty="0"/>
          </a:p>
        </p:txBody>
      </p:sp>
    </p:spTree>
    <p:extLst>
      <p:ext uri="{BB962C8B-B14F-4D97-AF65-F5344CB8AC3E}">
        <p14:creationId xmlns:p14="http://schemas.microsoft.com/office/powerpoint/2010/main" val="227617059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vå innehålls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13CADB-ED55-4B8E-85FF-AC336838DDE8}"/>
              </a:ext>
            </a:extLst>
          </p:cNvPr>
          <p:cNvSpPr>
            <a:spLocks noGrp="1"/>
          </p:cNvSpPr>
          <p:nvPr>
            <p:ph type="title"/>
          </p:nvPr>
        </p:nvSpPr>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8AA8DE13-8F28-4931-A52A-79986C78C07F}"/>
              </a:ext>
            </a:extLst>
          </p:cNvPr>
          <p:cNvSpPr>
            <a:spLocks noGrp="1"/>
          </p:cNvSpPr>
          <p:nvPr>
            <p:ph idx="1"/>
          </p:nvPr>
        </p:nvSpPr>
        <p:spPr>
          <a:xfrm>
            <a:off x="947739" y="1639887"/>
            <a:ext cx="4740680" cy="423703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737B777-A19B-4C5A-9E31-56567784AB5D}"/>
              </a:ext>
            </a:extLst>
          </p:cNvPr>
          <p:cNvSpPr>
            <a:spLocks noGrp="1"/>
          </p:cNvSpPr>
          <p:nvPr>
            <p:ph type="dt" sz="half" idx="10"/>
          </p:nvPr>
        </p:nvSpPr>
        <p:spPr/>
        <p:txBody>
          <a:bodyPr/>
          <a:lstStyle/>
          <a:p>
            <a:fld id="{7407A8E8-2A9E-483E-95D5-F04B7B4AC84A}" type="datetimeFigureOut">
              <a:rPr lang="sv-SE" smtClean="0"/>
              <a:t>2023-09-20</a:t>
            </a:fld>
            <a:endParaRPr lang="sv-SE" dirty="0"/>
          </a:p>
        </p:txBody>
      </p:sp>
      <p:sp>
        <p:nvSpPr>
          <p:cNvPr id="5" name="Platshållare för sidfot 4">
            <a:extLst>
              <a:ext uri="{FF2B5EF4-FFF2-40B4-BE49-F238E27FC236}">
                <a16:creationId xmlns:a16="http://schemas.microsoft.com/office/drawing/2014/main" id="{863B369F-6F3C-4842-A937-53DE481C2984}"/>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FF6D6020-68D1-42B5-B7AA-22B9231BAED2}"/>
              </a:ext>
            </a:extLst>
          </p:cNvPr>
          <p:cNvSpPr>
            <a:spLocks noGrp="1"/>
          </p:cNvSpPr>
          <p:nvPr>
            <p:ph type="sldNum" sz="quarter" idx="12"/>
          </p:nvPr>
        </p:nvSpPr>
        <p:spPr/>
        <p:txBody>
          <a:bodyPr/>
          <a:lstStyle/>
          <a:p>
            <a:fld id="{29C0D021-C28D-4CF8-B73A-0F13AE3FE56C}" type="slidenum">
              <a:rPr lang="sv-SE" smtClean="0"/>
              <a:t>‹#›</a:t>
            </a:fld>
            <a:endParaRPr lang="sv-SE" dirty="0"/>
          </a:p>
        </p:txBody>
      </p:sp>
      <p:sp>
        <p:nvSpPr>
          <p:cNvPr id="8" name="Platshållare för innehåll 2">
            <a:extLst>
              <a:ext uri="{FF2B5EF4-FFF2-40B4-BE49-F238E27FC236}">
                <a16:creationId xmlns:a16="http://schemas.microsoft.com/office/drawing/2014/main" id="{63E95164-D743-4AA2-B5DB-AB8C728BF3BC}"/>
              </a:ext>
            </a:extLst>
          </p:cNvPr>
          <p:cNvSpPr>
            <a:spLocks noGrp="1"/>
          </p:cNvSpPr>
          <p:nvPr>
            <p:ph idx="13"/>
          </p:nvPr>
        </p:nvSpPr>
        <p:spPr>
          <a:xfrm>
            <a:off x="6071783" y="1639887"/>
            <a:ext cx="4740680" cy="423703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4044690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6E4BB6-CDEA-4B82-AF61-473ACBCD25A3}"/>
              </a:ext>
            </a:extLst>
          </p:cNvPr>
          <p:cNvSpPr>
            <a:spLocks noGrp="1"/>
          </p:cNvSpPr>
          <p:nvPr>
            <p:ph type="title"/>
          </p:nvPr>
        </p:nvSpPr>
        <p:spPr/>
        <p:txBody>
          <a:bodyPr/>
          <a:lstStyle/>
          <a:p>
            <a:r>
              <a:rPr lang="sv-SE" dirty="0"/>
              <a:t>Klicka här för att ändra mall för rubrikformat</a:t>
            </a:r>
          </a:p>
        </p:txBody>
      </p:sp>
      <p:sp>
        <p:nvSpPr>
          <p:cNvPr id="3" name="Platshållare för datum 2">
            <a:extLst>
              <a:ext uri="{FF2B5EF4-FFF2-40B4-BE49-F238E27FC236}">
                <a16:creationId xmlns:a16="http://schemas.microsoft.com/office/drawing/2014/main" id="{D6FF3D15-20EB-4609-83B6-984DFD924551}"/>
              </a:ext>
            </a:extLst>
          </p:cNvPr>
          <p:cNvSpPr>
            <a:spLocks noGrp="1"/>
          </p:cNvSpPr>
          <p:nvPr>
            <p:ph type="dt" sz="half" idx="10"/>
          </p:nvPr>
        </p:nvSpPr>
        <p:spPr/>
        <p:txBody>
          <a:bodyPr/>
          <a:lstStyle/>
          <a:p>
            <a:fld id="{7407A8E8-2A9E-483E-95D5-F04B7B4AC84A}" type="datetimeFigureOut">
              <a:rPr lang="sv-SE" smtClean="0"/>
              <a:t>2023-09-20</a:t>
            </a:fld>
            <a:endParaRPr lang="sv-SE" dirty="0"/>
          </a:p>
        </p:txBody>
      </p:sp>
      <p:sp>
        <p:nvSpPr>
          <p:cNvPr id="4" name="Platshållare för sidfot 3">
            <a:extLst>
              <a:ext uri="{FF2B5EF4-FFF2-40B4-BE49-F238E27FC236}">
                <a16:creationId xmlns:a16="http://schemas.microsoft.com/office/drawing/2014/main" id="{4A8F0FA3-F151-4A7D-B4D9-95FA5A20FF7C}"/>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DAB7ACC7-2624-4F95-8846-F02FCF1B1AD4}"/>
              </a:ext>
            </a:extLst>
          </p:cNvPr>
          <p:cNvSpPr>
            <a:spLocks noGrp="1"/>
          </p:cNvSpPr>
          <p:nvPr>
            <p:ph type="sldNum" sz="quarter" idx="12"/>
          </p:nvPr>
        </p:nvSpPr>
        <p:spPr/>
        <p:txBody>
          <a:bodyPr/>
          <a:lstStyle/>
          <a:p>
            <a:fld id="{29C0D021-C28D-4CF8-B73A-0F13AE3FE56C}" type="slidenum">
              <a:rPr lang="sv-SE" smtClean="0"/>
              <a:t>‹#›</a:t>
            </a:fld>
            <a:endParaRPr lang="sv-SE" dirty="0"/>
          </a:p>
        </p:txBody>
      </p:sp>
      <p:pic>
        <p:nvPicPr>
          <p:cNvPr id="8" name="Bildobjekt 7" descr="En bild som visar Teckensnitt, logotyp, Grafik, symbol&#10;&#10;Automatiskt genererad beskrivning">
            <a:extLst>
              <a:ext uri="{FF2B5EF4-FFF2-40B4-BE49-F238E27FC236}">
                <a16:creationId xmlns:a16="http://schemas.microsoft.com/office/drawing/2014/main" id="{16ADFEE5-A03E-3B39-9807-C86D3AB3BF60}"/>
              </a:ext>
            </a:extLst>
          </p:cNvPr>
          <p:cNvPicPr>
            <a:picLocks noChangeAspect="1"/>
          </p:cNvPicPr>
          <p:nvPr userDrawn="1"/>
        </p:nvPicPr>
        <p:blipFill>
          <a:blip r:embed="rId2"/>
          <a:stretch>
            <a:fillRect/>
          </a:stretch>
        </p:blipFill>
        <p:spPr>
          <a:xfrm>
            <a:off x="308199" y="5786077"/>
            <a:ext cx="627678" cy="813913"/>
          </a:xfrm>
          <a:prstGeom prst="rect">
            <a:avLst/>
          </a:prstGeom>
        </p:spPr>
      </p:pic>
    </p:spTree>
    <p:extLst>
      <p:ext uri="{BB962C8B-B14F-4D97-AF65-F5344CB8AC3E}">
        <p14:creationId xmlns:p14="http://schemas.microsoft.com/office/powerpoint/2010/main" val="104478975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4B76B46-7155-4221-B94D-E4DC8B34B468}"/>
              </a:ext>
            </a:extLst>
          </p:cNvPr>
          <p:cNvSpPr>
            <a:spLocks noGrp="1"/>
          </p:cNvSpPr>
          <p:nvPr>
            <p:ph type="dt" sz="half" idx="10"/>
          </p:nvPr>
        </p:nvSpPr>
        <p:spPr/>
        <p:txBody>
          <a:bodyPr/>
          <a:lstStyle/>
          <a:p>
            <a:fld id="{7407A8E8-2A9E-483E-95D5-F04B7B4AC84A}" type="datetimeFigureOut">
              <a:rPr lang="sv-SE" smtClean="0"/>
              <a:t>2023-09-20</a:t>
            </a:fld>
            <a:endParaRPr lang="sv-SE" dirty="0"/>
          </a:p>
        </p:txBody>
      </p:sp>
      <p:sp>
        <p:nvSpPr>
          <p:cNvPr id="3" name="Platshållare för sidfot 2">
            <a:extLst>
              <a:ext uri="{FF2B5EF4-FFF2-40B4-BE49-F238E27FC236}">
                <a16:creationId xmlns:a16="http://schemas.microsoft.com/office/drawing/2014/main" id="{DD31E4E1-887F-4522-BA73-A6179FE1E0AC}"/>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AAE6664B-E29B-4F64-AC9C-C12F3771D853}"/>
              </a:ext>
            </a:extLst>
          </p:cNvPr>
          <p:cNvSpPr>
            <a:spLocks noGrp="1"/>
          </p:cNvSpPr>
          <p:nvPr>
            <p:ph type="sldNum" sz="quarter" idx="12"/>
          </p:nvPr>
        </p:nvSpPr>
        <p:spPr/>
        <p:txBody>
          <a:bodyPr/>
          <a:lstStyle/>
          <a:p>
            <a:fld id="{29C0D021-C28D-4CF8-B73A-0F13AE3FE56C}" type="slidenum">
              <a:rPr lang="sv-SE" smtClean="0"/>
              <a:t>‹#›</a:t>
            </a:fld>
            <a:endParaRPr lang="sv-SE" dirty="0"/>
          </a:p>
        </p:txBody>
      </p:sp>
    </p:spTree>
    <p:extLst>
      <p:ext uri="{BB962C8B-B14F-4D97-AF65-F5344CB8AC3E}">
        <p14:creationId xmlns:p14="http://schemas.microsoft.com/office/powerpoint/2010/main" val="358335950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nehåll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13CADB-ED55-4B8E-85FF-AC336838DDE8}"/>
              </a:ext>
            </a:extLst>
          </p:cNvPr>
          <p:cNvSpPr>
            <a:spLocks noGrp="1"/>
          </p:cNvSpPr>
          <p:nvPr>
            <p:ph type="title"/>
          </p:nvPr>
        </p:nvSpPr>
        <p:spPr>
          <a:xfrm>
            <a:off x="947739" y="377824"/>
            <a:ext cx="4740680" cy="1017589"/>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8AA8DE13-8F28-4931-A52A-79986C78C07F}"/>
              </a:ext>
            </a:extLst>
          </p:cNvPr>
          <p:cNvSpPr>
            <a:spLocks noGrp="1"/>
          </p:cNvSpPr>
          <p:nvPr>
            <p:ph idx="1"/>
          </p:nvPr>
        </p:nvSpPr>
        <p:spPr>
          <a:xfrm>
            <a:off x="947739" y="1639887"/>
            <a:ext cx="4740680" cy="423703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737B777-A19B-4C5A-9E31-56567784AB5D}"/>
              </a:ext>
            </a:extLst>
          </p:cNvPr>
          <p:cNvSpPr>
            <a:spLocks noGrp="1"/>
          </p:cNvSpPr>
          <p:nvPr>
            <p:ph type="dt" sz="half" idx="10"/>
          </p:nvPr>
        </p:nvSpPr>
        <p:spPr/>
        <p:txBody>
          <a:bodyPr/>
          <a:lstStyle/>
          <a:p>
            <a:fld id="{7407A8E8-2A9E-483E-95D5-F04B7B4AC84A}" type="datetimeFigureOut">
              <a:rPr lang="sv-SE" smtClean="0"/>
              <a:t>2023-09-20</a:t>
            </a:fld>
            <a:endParaRPr lang="sv-SE" dirty="0"/>
          </a:p>
        </p:txBody>
      </p:sp>
      <p:sp>
        <p:nvSpPr>
          <p:cNvPr id="5" name="Platshållare för sidfot 4">
            <a:extLst>
              <a:ext uri="{FF2B5EF4-FFF2-40B4-BE49-F238E27FC236}">
                <a16:creationId xmlns:a16="http://schemas.microsoft.com/office/drawing/2014/main" id="{863B369F-6F3C-4842-A937-53DE481C2984}"/>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FF6D6020-68D1-42B5-B7AA-22B9231BAED2}"/>
              </a:ext>
            </a:extLst>
          </p:cNvPr>
          <p:cNvSpPr>
            <a:spLocks noGrp="1"/>
          </p:cNvSpPr>
          <p:nvPr>
            <p:ph type="sldNum" sz="quarter" idx="12"/>
          </p:nvPr>
        </p:nvSpPr>
        <p:spPr/>
        <p:txBody>
          <a:bodyPr/>
          <a:lstStyle/>
          <a:p>
            <a:fld id="{29C0D021-C28D-4CF8-B73A-0F13AE3FE56C}" type="slidenum">
              <a:rPr lang="sv-SE" smtClean="0"/>
              <a:t>‹#›</a:t>
            </a:fld>
            <a:endParaRPr lang="sv-SE" dirty="0"/>
          </a:p>
        </p:txBody>
      </p:sp>
      <p:sp>
        <p:nvSpPr>
          <p:cNvPr id="10" name="Platshållare för bild 9">
            <a:extLst>
              <a:ext uri="{FF2B5EF4-FFF2-40B4-BE49-F238E27FC236}">
                <a16:creationId xmlns:a16="http://schemas.microsoft.com/office/drawing/2014/main" id="{16B7AC66-E059-4EDA-A24D-AE9B92A77992}"/>
              </a:ext>
            </a:extLst>
          </p:cNvPr>
          <p:cNvSpPr>
            <a:spLocks noGrp="1"/>
          </p:cNvSpPr>
          <p:nvPr>
            <p:ph type="pic" sz="quarter" idx="13"/>
          </p:nvPr>
        </p:nvSpPr>
        <p:spPr>
          <a:xfrm>
            <a:off x="6883401" y="938783"/>
            <a:ext cx="4360860" cy="4938133"/>
          </a:xfrm>
          <a:solidFill>
            <a:schemeClr val="bg1">
              <a:lumMod val="85000"/>
            </a:schemeClr>
          </a:solidFill>
        </p:spPr>
        <p:txBody>
          <a:bodyPr anchor="ctr">
            <a:normAutofit/>
          </a:bodyPr>
          <a:lstStyle>
            <a:lvl1pPr marL="0" indent="0" algn="ctr">
              <a:buNone/>
              <a:defRPr sz="1800" b="0">
                <a:solidFill>
                  <a:schemeClr val="tx1"/>
                </a:solidFill>
              </a:defRPr>
            </a:lvl1pPr>
          </a:lstStyle>
          <a:p>
            <a:endParaRPr lang="en-GB"/>
          </a:p>
        </p:txBody>
      </p:sp>
    </p:spTree>
    <p:extLst>
      <p:ext uri="{BB962C8B-B14F-4D97-AF65-F5344CB8AC3E}">
        <p14:creationId xmlns:p14="http://schemas.microsoft.com/office/powerpoint/2010/main" val="395315256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nehåll och två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13CADB-ED55-4B8E-85FF-AC336838DDE8}"/>
              </a:ext>
            </a:extLst>
          </p:cNvPr>
          <p:cNvSpPr>
            <a:spLocks noGrp="1"/>
          </p:cNvSpPr>
          <p:nvPr>
            <p:ph type="title"/>
          </p:nvPr>
        </p:nvSpPr>
        <p:spPr>
          <a:xfrm>
            <a:off x="947739" y="377824"/>
            <a:ext cx="4740680" cy="1017589"/>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8AA8DE13-8F28-4931-A52A-79986C78C07F}"/>
              </a:ext>
            </a:extLst>
          </p:cNvPr>
          <p:cNvSpPr>
            <a:spLocks noGrp="1"/>
          </p:cNvSpPr>
          <p:nvPr>
            <p:ph idx="1"/>
          </p:nvPr>
        </p:nvSpPr>
        <p:spPr>
          <a:xfrm>
            <a:off x="947739" y="1639887"/>
            <a:ext cx="4740680" cy="423703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737B777-A19B-4C5A-9E31-56567784AB5D}"/>
              </a:ext>
            </a:extLst>
          </p:cNvPr>
          <p:cNvSpPr>
            <a:spLocks noGrp="1"/>
          </p:cNvSpPr>
          <p:nvPr>
            <p:ph type="dt" sz="half" idx="10"/>
          </p:nvPr>
        </p:nvSpPr>
        <p:spPr/>
        <p:txBody>
          <a:bodyPr/>
          <a:lstStyle/>
          <a:p>
            <a:fld id="{7407A8E8-2A9E-483E-95D5-F04B7B4AC84A}" type="datetimeFigureOut">
              <a:rPr lang="sv-SE" smtClean="0"/>
              <a:t>2023-09-20</a:t>
            </a:fld>
            <a:endParaRPr lang="sv-SE" dirty="0"/>
          </a:p>
        </p:txBody>
      </p:sp>
      <p:sp>
        <p:nvSpPr>
          <p:cNvPr id="5" name="Platshållare för sidfot 4">
            <a:extLst>
              <a:ext uri="{FF2B5EF4-FFF2-40B4-BE49-F238E27FC236}">
                <a16:creationId xmlns:a16="http://schemas.microsoft.com/office/drawing/2014/main" id="{863B369F-6F3C-4842-A937-53DE481C2984}"/>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FF6D6020-68D1-42B5-B7AA-22B9231BAED2}"/>
              </a:ext>
            </a:extLst>
          </p:cNvPr>
          <p:cNvSpPr>
            <a:spLocks noGrp="1"/>
          </p:cNvSpPr>
          <p:nvPr>
            <p:ph type="sldNum" sz="quarter" idx="12"/>
          </p:nvPr>
        </p:nvSpPr>
        <p:spPr/>
        <p:txBody>
          <a:bodyPr/>
          <a:lstStyle/>
          <a:p>
            <a:fld id="{29C0D021-C28D-4CF8-B73A-0F13AE3FE56C}" type="slidenum">
              <a:rPr lang="sv-SE" smtClean="0"/>
              <a:t>‹#›</a:t>
            </a:fld>
            <a:endParaRPr lang="sv-SE" dirty="0"/>
          </a:p>
        </p:txBody>
      </p:sp>
      <p:sp>
        <p:nvSpPr>
          <p:cNvPr id="9" name="Platshållare för bild 9">
            <a:extLst>
              <a:ext uri="{FF2B5EF4-FFF2-40B4-BE49-F238E27FC236}">
                <a16:creationId xmlns:a16="http://schemas.microsoft.com/office/drawing/2014/main" id="{0498E39F-CEAA-49F7-AB55-81E66DFB3831}"/>
              </a:ext>
            </a:extLst>
          </p:cNvPr>
          <p:cNvSpPr>
            <a:spLocks noGrp="1"/>
          </p:cNvSpPr>
          <p:nvPr>
            <p:ph type="pic" sz="quarter" idx="13"/>
          </p:nvPr>
        </p:nvSpPr>
        <p:spPr>
          <a:xfrm>
            <a:off x="6883401" y="938783"/>
            <a:ext cx="4360860" cy="2412000"/>
          </a:xfrm>
          <a:solidFill>
            <a:schemeClr val="bg1">
              <a:lumMod val="85000"/>
            </a:schemeClr>
          </a:solidFill>
        </p:spPr>
        <p:txBody>
          <a:bodyPr anchor="ctr">
            <a:normAutofit/>
          </a:bodyPr>
          <a:lstStyle>
            <a:lvl1pPr marL="0" indent="0" algn="ctr">
              <a:buNone/>
              <a:defRPr sz="1800" b="0">
                <a:solidFill>
                  <a:schemeClr val="tx1"/>
                </a:solidFill>
              </a:defRPr>
            </a:lvl1pPr>
          </a:lstStyle>
          <a:p>
            <a:endParaRPr lang="en-GB"/>
          </a:p>
        </p:txBody>
      </p:sp>
      <p:sp>
        <p:nvSpPr>
          <p:cNvPr id="12" name="Platshållare för bild 9">
            <a:extLst>
              <a:ext uri="{FF2B5EF4-FFF2-40B4-BE49-F238E27FC236}">
                <a16:creationId xmlns:a16="http://schemas.microsoft.com/office/drawing/2014/main" id="{AB50C226-8D6B-45E0-90FD-1F2BD11C1FE0}"/>
              </a:ext>
            </a:extLst>
          </p:cNvPr>
          <p:cNvSpPr>
            <a:spLocks noGrp="1"/>
          </p:cNvSpPr>
          <p:nvPr>
            <p:ph type="pic" sz="quarter" idx="14"/>
          </p:nvPr>
        </p:nvSpPr>
        <p:spPr>
          <a:xfrm>
            <a:off x="6883401" y="3464924"/>
            <a:ext cx="4360860" cy="2412000"/>
          </a:xfrm>
          <a:solidFill>
            <a:schemeClr val="bg1">
              <a:lumMod val="85000"/>
            </a:schemeClr>
          </a:solidFill>
        </p:spPr>
        <p:txBody>
          <a:bodyPr anchor="ctr">
            <a:normAutofit/>
          </a:bodyPr>
          <a:lstStyle>
            <a:lvl1pPr marL="0" indent="0" algn="ctr">
              <a:buNone/>
              <a:defRPr sz="1800" b="0">
                <a:solidFill>
                  <a:schemeClr val="tx1"/>
                </a:solidFill>
              </a:defRPr>
            </a:lvl1pPr>
          </a:lstStyle>
          <a:p>
            <a:endParaRPr lang="en-GB"/>
          </a:p>
        </p:txBody>
      </p:sp>
    </p:spTree>
    <p:extLst>
      <p:ext uri="{BB962C8B-B14F-4D97-AF65-F5344CB8AC3E}">
        <p14:creationId xmlns:p14="http://schemas.microsoft.com/office/powerpoint/2010/main" val="184937894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nehåll och bild (utfallan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13CADB-ED55-4B8E-85FF-AC336838DDE8}"/>
              </a:ext>
            </a:extLst>
          </p:cNvPr>
          <p:cNvSpPr>
            <a:spLocks noGrp="1"/>
          </p:cNvSpPr>
          <p:nvPr>
            <p:ph type="title"/>
          </p:nvPr>
        </p:nvSpPr>
        <p:spPr>
          <a:xfrm>
            <a:off x="947738" y="377825"/>
            <a:ext cx="4740680" cy="1017588"/>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8AA8DE13-8F28-4931-A52A-79986C78C07F}"/>
              </a:ext>
            </a:extLst>
          </p:cNvPr>
          <p:cNvSpPr>
            <a:spLocks noGrp="1"/>
          </p:cNvSpPr>
          <p:nvPr>
            <p:ph idx="1"/>
          </p:nvPr>
        </p:nvSpPr>
        <p:spPr>
          <a:xfrm>
            <a:off x="947739" y="1639887"/>
            <a:ext cx="4740680" cy="423703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737B777-A19B-4C5A-9E31-56567784AB5D}"/>
              </a:ext>
            </a:extLst>
          </p:cNvPr>
          <p:cNvSpPr>
            <a:spLocks noGrp="1"/>
          </p:cNvSpPr>
          <p:nvPr>
            <p:ph type="dt" sz="half" idx="10"/>
          </p:nvPr>
        </p:nvSpPr>
        <p:spPr/>
        <p:txBody>
          <a:bodyPr/>
          <a:lstStyle/>
          <a:p>
            <a:fld id="{7407A8E8-2A9E-483E-95D5-F04B7B4AC84A}" type="datetimeFigureOut">
              <a:rPr lang="sv-SE" smtClean="0"/>
              <a:t>2023-09-20</a:t>
            </a:fld>
            <a:endParaRPr lang="sv-SE" dirty="0"/>
          </a:p>
        </p:txBody>
      </p:sp>
      <p:sp>
        <p:nvSpPr>
          <p:cNvPr id="5" name="Platshållare för sidfot 4">
            <a:extLst>
              <a:ext uri="{FF2B5EF4-FFF2-40B4-BE49-F238E27FC236}">
                <a16:creationId xmlns:a16="http://schemas.microsoft.com/office/drawing/2014/main" id="{863B369F-6F3C-4842-A937-53DE481C2984}"/>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FF6D6020-68D1-42B5-B7AA-22B9231BAED2}"/>
              </a:ext>
            </a:extLst>
          </p:cNvPr>
          <p:cNvSpPr>
            <a:spLocks noGrp="1"/>
          </p:cNvSpPr>
          <p:nvPr>
            <p:ph type="sldNum" sz="quarter" idx="12"/>
          </p:nvPr>
        </p:nvSpPr>
        <p:spPr/>
        <p:txBody>
          <a:bodyPr/>
          <a:lstStyle/>
          <a:p>
            <a:fld id="{29C0D021-C28D-4CF8-B73A-0F13AE3FE56C}" type="slidenum">
              <a:rPr lang="sv-SE" smtClean="0"/>
              <a:t>‹#›</a:t>
            </a:fld>
            <a:endParaRPr lang="sv-SE" dirty="0"/>
          </a:p>
        </p:txBody>
      </p:sp>
      <p:sp>
        <p:nvSpPr>
          <p:cNvPr id="10" name="Platshållare för bild 9">
            <a:extLst>
              <a:ext uri="{FF2B5EF4-FFF2-40B4-BE49-F238E27FC236}">
                <a16:creationId xmlns:a16="http://schemas.microsoft.com/office/drawing/2014/main" id="{16B7AC66-E059-4EDA-A24D-AE9B92A77992}"/>
              </a:ext>
            </a:extLst>
          </p:cNvPr>
          <p:cNvSpPr>
            <a:spLocks noGrp="1"/>
          </p:cNvSpPr>
          <p:nvPr>
            <p:ph type="pic" sz="quarter" idx="13"/>
          </p:nvPr>
        </p:nvSpPr>
        <p:spPr>
          <a:xfrm>
            <a:off x="7077075" y="0"/>
            <a:ext cx="5114925" cy="6854825"/>
          </a:xfrm>
          <a:solidFill>
            <a:schemeClr val="bg1">
              <a:lumMod val="85000"/>
            </a:schemeClr>
          </a:solidFill>
        </p:spPr>
        <p:txBody>
          <a:bodyPr anchor="ctr">
            <a:normAutofit/>
          </a:bodyPr>
          <a:lstStyle>
            <a:lvl1pPr marL="0" indent="0" algn="ctr">
              <a:buNone/>
              <a:defRPr sz="1800" b="0">
                <a:solidFill>
                  <a:schemeClr val="tx1"/>
                </a:solidFill>
              </a:defRPr>
            </a:lvl1pPr>
          </a:lstStyle>
          <a:p>
            <a:endParaRPr lang="en-GB"/>
          </a:p>
        </p:txBody>
      </p:sp>
    </p:spTree>
    <p:extLst>
      <p:ext uri="{BB962C8B-B14F-4D97-AF65-F5344CB8AC3E}">
        <p14:creationId xmlns:p14="http://schemas.microsoft.com/office/powerpoint/2010/main" val="250790613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nehåll och två bilder (utfallan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13CADB-ED55-4B8E-85FF-AC336838DDE8}"/>
              </a:ext>
            </a:extLst>
          </p:cNvPr>
          <p:cNvSpPr>
            <a:spLocks noGrp="1"/>
          </p:cNvSpPr>
          <p:nvPr>
            <p:ph type="title"/>
          </p:nvPr>
        </p:nvSpPr>
        <p:spPr>
          <a:xfrm>
            <a:off x="947739" y="377824"/>
            <a:ext cx="4740680" cy="1017589"/>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8AA8DE13-8F28-4931-A52A-79986C78C07F}"/>
              </a:ext>
            </a:extLst>
          </p:cNvPr>
          <p:cNvSpPr>
            <a:spLocks noGrp="1"/>
          </p:cNvSpPr>
          <p:nvPr>
            <p:ph idx="1"/>
          </p:nvPr>
        </p:nvSpPr>
        <p:spPr>
          <a:xfrm>
            <a:off x="947739" y="1639887"/>
            <a:ext cx="4740680" cy="423703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737B777-A19B-4C5A-9E31-56567784AB5D}"/>
              </a:ext>
            </a:extLst>
          </p:cNvPr>
          <p:cNvSpPr>
            <a:spLocks noGrp="1"/>
          </p:cNvSpPr>
          <p:nvPr>
            <p:ph type="dt" sz="half" idx="10"/>
          </p:nvPr>
        </p:nvSpPr>
        <p:spPr/>
        <p:txBody>
          <a:bodyPr/>
          <a:lstStyle/>
          <a:p>
            <a:fld id="{7407A8E8-2A9E-483E-95D5-F04B7B4AC84A}" type="datetimeFigureOut">
              <a:rPr lang="sv-SE" smtClean="0"/>
              <a:t>2023-09-20</a:t>
            </a:fld>
            <a:endParaRPr lang="sv-SE" dirty="0"/>
          </a:p>
        </p:txBody>
      </p:sp>
      <p:sp>
        <p:nvSpPr>
          <p:cNvPr id="5" name="Platshållare för sidfot 4">
            <a:extLst>
              <a:ext uri="{FF2B5EF4-FFF2-40B4-BE49-F238E27FC236}">
                <a16:creationId xmlns:a16="http://schemas.microsoft.com/office/drawing/2014/main" id="{863B369F-6F3C-4842-A937-53DE481C2984}"/>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FF6D6020-68D1-42B5-B7AA-22B9231BAED2}"/>
              </a:ext>
            </a:extLst>
          </p:cNvPr>
          <p:cNvSpPr>
            <a:spLocks noGrp="1"/>
          </p:cNvSpPr>
          <p:nvPr>
            <p:ph type="sldNum" sz="quarter" idx="12"/>
          </p:nvPr>
        </p:nvSpPr>
        <p:spPr/>
        <p:txBody>
          <a:bodyPr/>
          <a:lstStyle/>
          <a:p>
            <a:fld id="{29C0D021-C28D-4CF8-B73A-0F13AE3FE56C}" type="slidenum">
              <a:rPr lang="sv-SE" smtClean="0"/>
              <a:t>‹#›</a:t>
            </a:fld>
            <a:endParaRPr lang="sv-SE" dirty="0"/>
          </a:p>
        </p:txBody>
      </p:sp>
      <p:sp>
        <p:nvSpPr>
          <p:cNvPr id="10" name="Platshållare för bild 9">
            <a:extLst>
              <a:ext uri="{FF2B5EF4-FFF2-40B4-BE49-F238E27FC236}">
                <a16:creationId xmlns:a16="http://schemas.microsoft.com/office/drawing/2014/main" id="{16B7AC66-E059-4EDA-A24D-AE9B92A77992}"/>
              </a:ext>
            </a:extLst>
          </p:cNvPr>
          <p:cNvSpPr>
            <a:spLocks noGrp="1"/>
          </p:cNvSpPr>
          <p:nvPr>
            <p:ph type="pic" sz="quarter" idx="13"/>
          </p:nvPr>
        </p:nvSpPr>
        <p:spPr>
          <a:xfrm>
            <a:off x="7077075" y="1"/>
            <a:ext cx="5114925" cy="3429000"/>
          </a:xfrm>
          <a:solidFill>
            <a:schemeClr val="bg1">
              <a:lumMod val="85000"/>
            </a:schemeClr>
          </a:solidFill>
        </p:spPr>
        <p:txBody>
          <a:bodyPr anchor="ctr">
            <a:normAutofit/>
          </a:bodyPr>
          <a:lstStyle>
            <a:lvl1pPr marL="0" indent="0" algn="ctr">
              <a:buNone/>
              <a:defRPr sz="1800" b="0">
                <a:solidFill>
                  <a:schemeClr val="tx1"/>
                </a:solidFill>
              </a:defRPr>
            </a:lvl1pPr>
          </a:lstStyle>
          <a:p>
            <a:endParaRPr lang="en-GB"/>
          </a:p>
        </p:txBody>
      </p:sp>
      <p:sp>
        <p:nvSpPr>
          <p:cNvPr id="11" name="Platshållare för bild 9">
            <a:extLst>
              <a:ext uri="{FF2B5EF4-FFF2-40B4-BE49-F238E27FC236}">
                <a16:creationId xmlns:a16="http://schemas.microsoft.com/office/drawing/2014/main" id="{491D2C39-CC07-4FBB-8B4F-3A6EBC56B257}"/>
              </a:ext>
            </a:extLst>
          </p:cNvPr>
          <p:cNvSpPr>
            <a:spLocks noGrp="1"/>
          </p:cNvSpPr>
          <p:nvPr>
            <p:ph type="pic" sz="quarter" idx="14"/>
          </p:nvPr>
        </p:nvSpPr>
        <p:spPr>
          <a:xfrm>
            <a:off x="7077075" y="3429000"/>
            <a:ext cx="5114925" cy="3429000"/>
          </a:xfrm>
          <a:solidFill>
            <a:schemeClr val="bg1">
              <a:lumMod val="85000"/>
            </a:schemeClr>
          </a:solidFill>
        </p:spPr>
        <p:txBody>
          <a:bodyPr anchor="ctr">
            <a:normAutofit/>
          </a:bodyPr>
          <a:lstStyle>
            <a:lvl1pPr marL="0" indent="0" algn="ctr">
              <a:buNone/>
              <a:defRPr sz="1800" b="0">
                <a:solidFill>
                  <a:schemeClr val="tx1"/>
                </a:solidFill>
              </a:defRPr>
            </a:lvl1pPr>
          </a:lstStyle>
          <a:p>
            <a:endParaRPr lang="en-GB"/>
          </a:p>
        </p:txBody>
      </p:sp>
    </p:spTree>
    <p:extLst>
      <p:ext uri="{BB962C8B-B14F-4D97-AF65-F5344CB8AC3E}">
        <p14:creationId xmlns:p14="http://schemas.microsoft.com/office/powerpoint/2010/main" val="168600375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3118EA-B369-4F2C-86BC-98B646EF9666}"/>
              </a:ext>
            </a:extLst>
          </p:cNvPr>
          <p:cNvSpPr>
            <a:spLocks noGrp="1"/>
          </p:cNvSpPr>
          <p:nvPr>
            <p:ph type="title"/>
          </p:nvPr>
        </p:nvSpPr>
        <p:spPr>
          <a:xfrm>
            <a:off x="947739" y="377824"/>
            <a:ext cx="9865574" cy="1017589"/>
          </a:xfrm>
          <a:prstGeom prst="rect">
            <a:avLst/>
          </a:prstGeom>
        </p:spPr>
        <p:txBody>
          <a:bodyPr vert="horz" lIns="0" tIns="0" rIns="0" bIns="0" rtlCol="0" anchor="b">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2AE7A64-96D9-4AE7-966F-3F2078182C62}"/>
              </a:ext>
            </a:extLst>
          </p:cNvPr>
          <p:cNvSpPr>
            <a:spLocks noGrp="1"/>
          </p:cNvSpPr>
          <p:nvPr>
            <p:ph type="body" idx="1"/>
          </p:nvPr>
        </p:nvSpPr>
        <p:spPr>
          <a:xfrm>
            <a:off x="947739" y="1639888"/>
            <a:ext cx="9865574" cy="4238398"/>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38FB318D-2A88-4709-AC36-8ADF95CD3B16}"/>
              </a:ext>
            </a:extLst>
          </p:cNvPr>
          <p:cNvSpPr>
            <a:spLocks noGrp="1"/>
          </p:cNvSpPr>
          <p:nvPr>
            <p:ph type="dt" sz="half" idx="2"/>
          </p:nvPr>
        </p:nvSpPr>
        <p:spPr>
          <a:xfrm>
            <a:off x="276911" y="6412921"/>
            <a:ext cx="1000226" cy="187070"/>
          </a:xfrm>
          <a:prstGeom prst="rect">
            <a:avLst/>
          </a:prstGeom>
        </p:spPr>
        <p:txBody>
          <a:bodyPr vert="horz" lIns="0" tIns="0" rIns="0" bIns="0" rtlCol="0" anchor="b"/>
          <a:lstStyle>
            <a:lvl1pPr algn="l">
              <a:defRPr sz="1200">
                <a:solidFill>
                  <a:schemeClr val="tx1">
                    <a:tint val="75000"/>
                  </a:schemeClr>
                </a:solidFill>
              </a:defRPr>
            </a:lvl1pPr>
          </a:lstStyle>
          <a:p>
            <a:fld id="{7407A8E8-2A9E-483E-95D5-F04B7B4AC84A}" type="datetimeFigureOut">
              <a:rPr lang="sv-SE" smtClean="0"/>
              <a:t>2023-09-20</a:t>
            </a:fld>
            <a:endParaRPr lang="sv-SE" dirty="0"/>
          </a:p>
        </p:txBody>
      </p:sp>
      <p:sp>
        <p:nvSpPr>
          <p:cNvPr id="5" name="Platshållare för sidfot 4">
            <a:extLst>
              <a:ext uri="{FF2B5EF4-FFF2-40B4-BE49-F238E27FC236}">
                <a16:creationId xmlns:a16="http://schemas.microsoft.com/office/drawing/2014/main" id="{1128BDCD-39E2-4842-881E-75BC950E0444}"/>
              </a:ext>
            </a:extLst>
          </p:cNvPr>
          <p:cNvSpPr>
            <a:spLocks noGrp="1"/>
          </p:cNvSpPr>
          <p:nvPr>
            <p:ph type="ftr" sz="quarter" idx="3"/>
          </p:nvPr>
        </p:nvSpPr>
        <p:spPr>
          <a:xfrm>
            <a:off x="1430153" y="6412921"/>
            <a:ext cx="2880000" cy="187070"/>
          </a:xfrm>
          <a:prstGeom prst="rect">
            <a:avLst/>
          </a:prstGeom>
        </p:spPr>
        <p:txBody>
          <a:bodyPr vert="horz" lIns="0" tIns="0" rIns="0" bIns="0" rtlCol="0" anchor="b"/>
          <a:lstStyle>
            <a:lvl1pPr algn="l">
              <a:defRPr sz="1200">
                <a:solidFill>
                  <a:schemeClr val="tx1">
                    <a:tint val="75000"/>
                  </a:schemeClr>
                </a:solidFill>
              </a:defRPr>
            </a:lvl1pPr>
          </a:lstStyle>
          <a:p>
            <a:endParaRPr lang="sv-SE" dirty="0"/>
          </a:p>
        </p:txBody>
      </p:sp>
      <p:sp>
        <p:nvSpPr>
          <p:cNvPr id="6" name="Platshållare för bildnummer 5">
            <a:extLst>
              <a:ext uri="{FF2B5EF4-FFF2-40B4-BE49-F238E27FC236}">
                <a16:creationId xmlns:a16="http://schemas.microsoft.com/office/drawing/2014/main" id="{D48128CC-4EAA-4680-B4EE-07DD7CF83086}"/>
              </a:ext>
            </a:extLst>
          </p:cNvPr>
          <p:cNvSpPr>
            <a:spLocks noGrp="1"/>
          </p:cNvSpPr>
          <p:nvPr>
            <p:ph type="sldNum" sz="quarter" idx="4"/>
          </p:nvPr>
        </p:nvSpPr>
        <p:spPr>
          <a:xfrm>
            <a:off x="8069263" y="6368581"/>
            <a:ext cx="2743200" cy="187200"/>
          </a:xfrm>
          <a:prstGeom prst="rect">
            <a:avLst/>
          </a:prstGeom>
        </p:spPr>
        <p:txBody>
          <a:bodyPr vert="horz" lIns="0" tIns="0" rIns="0" bIns="0" rtlCol="0" anchor="b"/>
          <a:lstStyle>
            <a:lvl1pPr algn="r">
              <a:defRPr sz="1200">
                <a:solidFill>
                  <a:schemeClr val="tx1">
                    <a:tint val="75000"/>
                  </a:schemeClr>
                </a:solidFill>
              </a:defRPr>
            </a:lvl1pPr>
          </a:lstStyle>
          <a:p>
            <a:fld id="{29C0D021-C28D-4CF8-B73A-0F13AE3FE56C}" type="slidenum">
              <a:rPr lang="sv-SE" smtClean="0"/>
              <a:t>‹#›</a:t>
            </a:fld>
            <a:endParaRPr lang="sv-SE" dirty="0"/>
          </a:p>
        </p:txBody>
      </p:sp>
      <p:pic>
        <p:nvPicPr>
          <p:cNvPr id="10" name="Bildobjekt 9">
            <a:extLst>
              <a:ext uri="{FF2B5EF4-FFF2-40B4-BE49-F238E27FC236}">
                <a16:creationId xmlns:a16="http://schemas.microsoft.com/office/drawing/2014/main" id="{46874B07-003D-4E2B-985A-79F168F0E83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882457" y="6012325"/>
            <a:ext cx="1045500" cy="612000"/>
          </a:xfrm>
          <a:prstGeom prst="rect">
            <a:avLst/>
          </a:prstGeom>
        </p:spPr>
      </p:pic>
      <p:sp>
        <p:nvSpPr>
          <p:cNvPr id="12" name="xyxLanguageTextBox">
            <a:extLst>
              <a:ext uri="{FF2B5EF4-FFF2-40B4-BE49-F238E27FC236}">
                <a16:creationId xmlns:a16="http://schemas.microsoft.com/office/drawing/2014/main" id="{8FEFE831-5A4B-4ACC-BE07-2EC354323E04}"/>
              </a:ext>
            </a:extLst>
          </p:cNvPr>
          <p:cNvSpPr/>
          <p:nvPr userDrawn="1">
            <p:custDataLst>
              <p:tags r:id="rId14"/>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xxLanguageTextBox">
            <a:extLst>
              <a:ext uri="{FF2B5EF4-FFF2-40B4-BE49-F238E27FC236}">
                <a16:creationId xmlns:a16="http://schemas.microsoft.com/office/drawing/2014/main" id="{381E6402-A051-40B8-84C9-1F93F3A24A9A}"/>
              </a:ext>
            </a:extLst>
          </p:cNvPr>
          <p:cNvSpPr/>
          <p:nvPr userDrawn="1">
            <p:custDataLst>
              <p:tags r:id="rId15"/>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71444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5" r:id="rId4"/>
    <p:sldLayoutId id="2147483666" r:id="rId5"/>
    <p:sldLayoutId id="2147483660" r:id="rId6"/>
    <p:sldLayoutId id="2147483661" r:id="rId7"/>
    <p:sldLayoutId id="2147483658" r:id="rId8"/>
    <p:sldLayoutId id="2147483659" r:id="rId9"/>
    <p:sldLayoutId id="2147483662" r:id="rId10"/>
    <p:sldLayoutId id="2147483663" r:id="rId11"/>
    <p:sldLayoutId id="2147483664" r:id="rId12"/>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Source Sans Pro Light" panose="020B0403030403020204" pitchFamily="34" charset="0"/>
        <a:buChar char="−"/>
        <a:defRPr sz="2200" kern="1200">
          <a:solidFill>
            <a:schemeClr val="tx1"/>
          </a:solidFill>
          <a:latin typeface="+mn-lt"/>
          <a:ea typeface="+mn-ea"/>
          <a:cs typeface="+mn-cs"/>
        </a:defRPr>
      </a:lvl2pPr>
      <a:lvl3pPr marL="808038" indent="-268288" algn="l" defTabSz="914400" rtl="0" eaLnBrk="1" latinLnBrk="0" hangingPunct="1">
        <a:lnSpc>
          <a:spcPct val="90000"/>
        </a:lnSpc>
        <a:spcBef>
          <a:spcPts val="500"/>
        </a:spcBef>
        <a:buFont typeface="Source Sans Pro Light" panose="020B0403030403020204" pitchFamily="34" charset="0"/>
        <a:buChar char="−"/>
        <a:defRPr sz="2200" kern="1200">
          <a:solidFill>
            <a:schemeClr val="tx1"/>
          </a:solidFill>
          <a:latin typeface="+mn-lt"/>
          <a:ea typeface="+mn-ea"/>
          <a:cs typeface="+mn-cs"/>
        </a:defRPr>
      </a:lvl3pPr>
      <a:lvl4pPr marL="1079500" indent="-271463" algn="l" defTabSz="914400" rtl="0" eaLnBrk="1" latinLnBrk="0" hangingPunct="1">
        <a:lnSpc>
          <a:spcPct val="90000"/>
        </a:lnSpc>
        <a:spcBef>
          <a:spcPts val="500"/>
        </a:spcBef>
        <a:buFont typeface="Source Sans Pro Light" panose="020B0403030403020204" pitchFamily="34" charset="0"/>
        <a:buChar char="−"/>
        <a:defRPr sz="2200" kern="1200">
          <a:solidFill>
            <a:schemeClr val="tx1"/>
          </a:solidFill>
          <a:latin typeface="+mn-lt"/>
          <a:ea typeface="+mn-ea"/>
          <a:cs typeface="+mn-cs"/>
        </a:defRPr>
      </a:lvl4pPr>
      <a:lvl5pPr marL="1433513" indent="-354013" algn="l" defTabSz="914400" rtl="0" eaLnBrk="1" latinLnBrk="0" hangingPunct="1">
        <a:lnSpc>
          <a:spcPct val="90000"/>
        </a:lnSpc>
        <a:spcBef>
          <a:spcPts val="500"/>
        </a:spcBef>
        <a:buFont typeface="Source Sans Pro Light" panose="020B0403030403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97" userDrawn="1">
          <p15:clr>
            <a:srgbClr val="F26B43"/>
          </p15:clr>
        </p15:guide>
        <p15:guide id="2" orient="horz" pos="1033" userDrawn="1">
          <p15:clr>
            <a:srgbClr val="F26B43"/>
          </p15:clr>
        </p15:guide>
        <p15:guide id="3" pos="7514" userDrawn="1">
          <p15:clr>
            <a:srgbClr val="F26B43"/>
          </p15:clr>
        </p15:guide>
        <p15:guide id="4" orient="horz" pos="879" userDrawn="1">
          <p15:clr>
            <a:srgbClr val="F26B43"/>
          </p15:clr>
        </p15:guide>
        <p15:guide id="5" pos="6811" userDrawn="1">
          <p15:clr>
            <a:srgbClr val="F26B43"/>
          </p15:clr>
        </p15:guide>
        <p15:guide id="6" pos="166" userDrawn="1">
          <p15:clr>
            <a:srgbClr val="F26B43"/>
          </p15:clr>
        </p15:guide>
        <p15:guide id="7" orient="horz" pos="238" userDrawn="1">
          <p15:clr>
            <a:srgbClr val="F26B43"/>
          </p15:clr>
        </p15:guide>
        <p15:guide id="8" orient="horz" pos="3702" userDrawn="1">
          <p15:clr>
            <a:srgbClr val="F26B43"/>
          </p15:clr>
        </p15:guide>
        <p15:guide id="9" orient="horz" pos="413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9.xml"/><Relationship Id="rId5" Type="http://schemas.openxmlformats.org/officeDocument/2006/relationships/image" Target="../media/image4.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user/svenskablastjarnan" TargetMode="External"/><Relationship Id="rId2" Type="http://schemas.openxmlformats.org/officeDocument/2006/relationships/hyperlink" Target="https://svenskablastjarnan.se/klara-krisen" TargetMode="External"/><Relationship Id="rId1" Type="http://schemas.openxmlformats.org/officeDocument/2006/relationships/slideLayout" Target="../slideLayouts/slideLayout6.xml"/><Relationship Id="rId6" Type="http://schemas.openxmlformats.org/officeDocument/2006/relationships/image" Target="../media/image4.jpg"/><Relationship Id="rId5" Type="http://schemas.openxmlformats.org/officeDocument/2006/relationships/image" Target="../media/image13.jpg"/><Relationship Id="rId4" Type="http://schemas.openxmlformats.org/officeDocument/2006/relationships/hyperlink" Target="https://www.agria.se/"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369949B-E26A-4F47-A78F-513172EFD47F}"/>
              </a:ext>
            </a:extLst>
          </p:cNvPr>
          <p:cNvSpPr>
            <a:spLocks noGrp="1"/>
          </p:cNvSpPr>
          <p:nvPr>
            <p:ph type="ctrTitle"/>
          </p:nvPr>
        </p:nvSpPr>
        <p:spPr>
          <a:xfrm>
            <a:off x="947738" y="1685262"/>
            <a:ext cx="10296524" cy="2387600"/>
          </a:xfrm>
        </p:spPr>
        <p:txBody>
          <a:bodyPr/>
          <a:lstStyle/>
          <a:p>
            <a:r>
              <a:rPr lang="sv-SE" dirty="0"/>
              <a:t>Krisberedskap för dig</a:t>
            </a:r>
            <a:br>
              <a:rPr lang="sv-SE" dirty="0"/>
            </a:br>
            <a:r>
              <a:rPr lang="sv-SE" dirty="0"/>
              <a:t>och dina sällskapsdjur</a:t>
            </a:r>
          </a:p>
        </p:txBody>
      </p:sp>
      <p:sp>
        <p:nvSpPr>
          <p:cNvPr id="3" name="Underrubrik 2">
            <a:extLst>
              <a:ext uri="{FF2B5EF4-FFF2-40B4-BE49-F238E27FC236}">
                <a16:creationId xmlns:a16="http://schemas.microsoft.com/office/drawing/2014/main" id="{56F710A2-15E1-6F96-866B-DC0ADD5A5D6F}"/>
              </a:ext>
            </a:extLst>
          </p:cNvPr>
          <p:cNvSpPr>
            <a:spLocks noGrp="1"/>
          </p:cNvSpPr>
          <p:nvPr>
            <p:ph type="subTitle" idx="1"/>
          </p:nvPr>
        </p:nvSpPr>
        <p:spPr/>
        <p:txBody>
          <a:bodyPr/>
          <a:lstStyle/>
          <a:p>
            <a:r>
              <a:rPr lang="sv-SE" dirty="0"/>
              <a:t> </a:t>
            </a:r>
          </a:p>
        </p:txBody>
      </p:sp>
    </p:spTree>
    <p:extLst>
      <p:ext uri="{BB962C8B-B14F-4D97-AF65-F5344CB8AC3E}">
        <p14:creationId xmlns:p14="http://schemas.microsoft.com/office/powerpoint/2010/main" val="2950782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s://svenskablastjarnan.se/wp-content/uploads/2018/05/Upp_ner_annonsen-och_affisch.png">
            <a:extLst>
              <a:ext uri="{FF2B5EF4-FFF2-40B4-BE49-F238E27FC236}">
                <a16:creationId xmlns:a16="http://schemas.microsoft.com/office/drawing/2014/main" id="{50E55D26-010F-8072-5D5E-96ED5544C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3372" y="886618"/>
            <a:ext cx="8579980" cy="45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ubrik 4">
            <a:extLst>
              <a:ext uri="{FF2B5EF4-FFF2-40B4-BE49-F238E27FC236}">
                <a16:creationId xmlns:a16="http://schemas.microsoft.com/office/drawing/2014/main" id="{02264E44-D23E-6D81-72CC-B36CD2182CE6}"/>
              </a:ext>
            </a:extLst>
          </p:cNvPr>
          <p:cNvSpPr>
            <a:spLocks noGrp="1"/>
          </p:cNvSpPr>
          <p:nvPr>
            <p:ph type="title"/>
          </p:nvPr>
        </p:nvSpPr>
        <p:spPr/>
        <p:txBody>
          <a:bodyPr/>
          <a:lstStyle/>
          <a:p>
            <a:r>
              <a:rPr lang="sv-SE" dirty="0"/>
              <a:t> </a:t>
            </a:r>
          </a:p>
        </p:txBody>
      </p:sp>
    </p:spTree>
    <p:extLst>
      <p:ext uri="{BB962C8B-B14F-4D97-AF65-F5344CB8AC3E}">
        <p14:creationId xmlns:p14="http://schemas.microsoft.com/office/powerpoint/2010/main" val="2473811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80919C-EA77-4515-AFA5-E9B9E0AC4F7F}"/>
              </a:ext>
            </a:extLst>
          </p:cNvPr>
          <p:cNvSpPr>
            <a:spLocks noGrp="1"/>
          </p:cNvSpPr>
          <p:nvPr>
            <p:ph type="title"/>
          </p:nvPr>
        </p:nvSpPr>
        <p:spPr/>
        <p:txBody>
          <a:bodyPr/>
          <a:lstStyle/>
          <a:p>
            <a:r>
              <a:rPr lang="sv-SE" dirty="0"/>
              <a:t>El och värme</a:t>
            </a:r>
          </a:p>
        </p:txBody>
      </p:sp>
      <p:sp>
        <p:nvSpPr>
          <p:cNvPr id="3" name="Platshållare för innehåll 2">
            <a:extLst>
              <a:ext uri="{FF2B5EF4-FFF2-40B4-BE49-F238E27FC236}">
                <a16:creationId xmlns:a16="http://schemas.microsoft.com/office/drawing/2014/main" id="{57BC397C-0532-482C-B530-01369B836B81}"/>
              </a:ext>
            </a:extLst>
          </p:cNvPr>
          <p:cNvSpPr>
            <a:spLocks noGrp="1"/>
          </p:cNvSpPr>
          <p:nvPr>
            <p:ph idx="1"/>
          </p:nvPr>
        </p:nvSpPr>
        <p:spPr>
          <a:xfrm>
            <a:off x="947739" y="1449692"/>
            <a:ext cx="4740680" cy="4562308"/>
          </a:xfrm>
        </p:spPr>
        <p:txBody>
          <a:bodyPr>
            <a:normAutofit fontScale="62500" lnSpcReduction="20000"/>
          </a:bodyPr>
          <a:lstStyle/>
          <a:p>
            <a:pPr>
              <a:lnSpc>
                <a:spcPct val="120000"/>
              </a:lnSpc>
            </a:pPr>
            <a:r>
              <a:rPr lang="sv-SE" dirty="0"/>
              <a:t>När strömmen går kan din bostad snabbt bli kall. Klä dig varmt och hjälp dina djur att hålla värmen. Hundar kan ha täcken. Smådjur som hamster, marsvin och kanin kan få extra bomaterial (</a:t>
            </a:r>
            <a:r>
              <a:rPr lang="sv-SE" dirty="0" err="1"/>
              <a:t>t.ex</a:t>
            </a:r>
            <a:r>
              <a:rPr lang="sv-SE" dirty="0"/>
              <a:t> halm). Lägg en filt över buren för att skydda från kyla.</a:t>
            </a:r>
          </a:p>
          <a:p>
            <a:pPr>
              <a:lnSpc>
                <a:spcPct val="120000"/>
              </a:lnSpc>
            </a:pPr>
            <a:r>
              <a:rPr lang="sv-SE" dirty="0"/>
              <a:t>Sätt upp ett tält eller bygg en koja inomhus som alla kan vara i. Det är lättare att hålla värmen tillsammans på en mindre yta.</a:t>
            </a:r>
          </a:p>
          <a:p>
            <a:pPr>
              <a:lnSpc>
                <a:spcPct val="120000"/>
              </a:lnSpc>
            </a:pPr>
            <a:r>
              <a:rPr lang="sv-SE" dirty="0"/>
              <a:t>När strömmen går blir det mörkt. Se till att ha ficklampor eller pannlampor med extra batterier. Levande ljus ger också lite värme, men var försiktig så det inte börjar brinna. Levande ljus ska man inte ha i sin koja.</a:t>
            </a:r>
          </a:p>
          <a:p>
            <a:pPr>
              <a:lnSpc>
                <a:spcPct val="120000"/>
              </a:lnSpc>
            </a:pPr>
            <a:r>
              <a:rPr lang="sv-SE" dirty="0"/>
              <a:t>Man kan ha </a:t>
            </a:r>
            <a:r>
              <a:rPr lang="sv-SE" dirty="0" err="1"/>
              <a:t>reservvärme</a:t>
            </a:r>
            <a:r>
              <a:rPr lang="sv-SE" dirty="0"/>
              <a:t> i form av en kamin, gasolvärmare eller liknande.</a:t>
            </a:r>
          </a:p>
          <a:p>
            <a:pPr marL="269875" lvl="1" indent="0">
              <a:buNone/>
            </a:pPr>
            <a:endParaRPr lang="sv-SE" dirty="0"/>
          </a:p>
        </p:txBody>
      </p:sp>
      <p:pic>
        <p:nvPicPr>
          <p:cNvPr id="7" name="Platshållare för bild 6">
            <a:extLst>
              <a:ext uri="{FF2B5EF4-FFF2-40B4-BE49-F238E27FC236}">
                <a16:creationId xmlns:a16="http://schemas.microsoft.com/office/drawing/2014/main" id="{C0053F62-FFF3-491C-8C3F-DB98CF849818}"/>
              </a:ext>
            </a:extLst>
          </p:cNvPr>
          <p:cNvPicPr>
            <a:picLocks noGrp="1" noChangeAspect="1"/>
          </p:cNvPicPr>
          <p:nvPr>
            <p:ph type="pic" sz="quarter" idx="13"/>
          </p:nvPr>
        </p:nvPicPr>
        <p:blipFill>
          <a:blip r:embed="rId3"/>
          <a:srcRect l="70" r="70"/>
          <a:stretch/>
        </p:blipFill>
        <p:spPr>
          <a:xfrm>
            <a:off x="7076995" y="0"/>
            <a:ext cx="5148080" cy="3446584"/>
          </a:xfrm>
        </p:spPr>
      </p:pic>
      <p:pic>
        <p:nvPicPr>
          <p:cNvPr id="9" name="Platshållare för bild 8">
            <a:extLst>
              <a:ext uri="{FF2B5EF4-FFF2-40B4-BE49-F238E27FC236}">
                <a16:creationId xmlns:a16="http://schemas.microsoft.com/office/drawing/2014/main" id="{5CFC487A-19C6-4EB1-BCE4-FD313857588D}"/>
              </a:ext>
            </a:extLst>
          </p:cNvPr>
          <p:cNvPicPr>
            <a:picLocks noGrp="1" noChangeAspect="1"/>
          </p:cNvPicPr>
          <p:nvPr>
            <p:ph type="pic" sz="quarter" idx="14"/>
          </p:nvPr>
        </p:nvPicPr>
        <p:blipFill>
          <a:blip r:embed="rId4"/>
          <a:srcRect l="793" r="793"/>
          <a:stretch/>
        </p:blipFill>
        <p:spPr>
          <a:xfrm>
            <a:off x="7076995" y="3383395"/>
            <a:ext cx="5146253" cy="3486131"/>
          </a:xfrm>
        </p:spPr>
      </p:pic>
      <p:pic>
        <p:nvPicPr>
          <p:cNvPr id="10" name="xxLogo">
            <a:extLst>
              <a:ext uri="{FF2B5EF4-FFF2-40B4-BE49-F238E27FC236}">
                <a16:creationId xmlns:a16="http://schemas.microsoft.com/office/drawing/2014/main" id="{96316A9A-E9D7-49B2-902A-374CECF9D76B}"/>
              </a:ext>
            </a:extLst>
          </p:cNvPr>
          <p:cNvPicPr>
            <a:picLocks noChangeAspect="1"/>
          </p:cNvPicPr>
          <p:nvPr/>
        </p:nvPicPr>
        <p:blipFill>
          <a:blip r:embed="rId5"/>
          <a:srcRect/>
          <a:stretch/>
        </p:blipFill>
        <p:spPr>
          <a:xfrm>
            <a:off x="10882800" y="6012000"/>
            <a:ext cx="1045501" cy="612000"/>
          </a:xfrm>
          <a:prstGeom prst="rect">
            <a:avLst/>
          </a:prstGeom>
        </p:spPr>
      </p:pic>
      <p:pic>
        <p:nvPicPr>
          <p:cNvPr id="6" name="Bildobjekt 5" descr="En bild som visar Teckensnitt, logotyp, Grafik, symbol&#10;&#10;Automatiskt genererad beskrivning">
            <a:extLst>
              <a:ext uri="{FF2B5EF4-FFF2-40B4-BE49-F238E27FC236}">
                <a16:creationId xmlns:a16="http://schemas.microsoft.com/office/drawing/2014/main" id="{46EB99B2-04DF-CBED-6980-E93D3F350544}"/>
              </a:ext>
            </a:extLst>
          </p:cNvPr>
          <p:cNvPicPr>
            <a:picLocks noChangeAspect="1"/>
          </p:cNvPicPr>
          <p:nvPr/>
        </p:nvPicPr>
        <p:blipFill>
          <a:blip r:embed="rId6"/>
          <a:stretch>
            <a:fillRect/>
          </a:stretch>
        </p:blipFill>
        <p:spPr>
          <a:xfrm>
            <a:off x="308199" y="5786077"/>
            <a:ext cx="627678" cy="813913"/>
          </a:xfrm>
          <a:prstGeom prst="rect">
            <a:avLst/>
          </a:prstGeom>
        </p:spPr>
      </p:pic>
    </p:spTree>
    <p:extLst>
      <p:ext uri="{BB962C8B-B14F-4D97-AF65-F5344CB8AC3E}">
        <p14:creationId xmlns:p14="http://schemas.microsoft.com/office/powerpoint/2010/main" val="3502416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80919C-EA77-4515-AFA5-E9B9E0AC4F7F}"/>
              </a:ext>
            </a:extLst>
          </p:cNvPr>
          <p:cNvSpPr>
            <a:spLocks noGrp="1"/>
          </p:cNvSpPr>
          <p:nvPr>
            <p:ph type="title"/>
          </p:nvPr>
        </p:nvSpPr>
        <p:spPr/>
        <p:txBody>
          <a:bodyPr/>
          <a:lstStyle/>
          <a:p>
            <a:r>
              <a:rPr lang="sv-SE" dirty="0"/>
              <a:t>Foder och mat</a:t>
            </a:r>
          </a:p>
        </p:txBody>
      </p:sp>
      <p:sp>
        <p:nvSpPr>
          <p:cNvPr id="3" name="Platshållare för innehåll 2">
            <a:extLst>
              <a:ext uri="{FF2B5EF4-FFF2-40B4-BE49-F238E27FC236}">
                <a16:creationId xmlns:a16="http://schemas.microsoft.com/office/drawing/2014/main" id="{57BC397C-0532-482C-B530-01369B836B81}"/>
              </a:ext>
            </a:extLst>
          </p:cNvPr>
          <p:cNvSpPr>
            <a:spLocks noGrp="1"/>
          </p:cNvSpPr>
          <p:nvPr>
            <p:ph idx="1"/>
          </p:nvPr>
        </p:nvSpPr>
        <p:spPr>
          <a:xfrm>
            <a:off x="947739" y="1449692"/>
            <a:ext cx="4740680" cy="4562308"/>
          </a:xfrm>
        </p:spPr>
        <p:txBody>
          <a:bodyPr>
            <a:normAutofit/>
          </a:bodyPr>
          <a:lstStyle/>
          <a:p>
            <a:pPr>
              <a:lnSpc>
                <a:spcPct val="100000"/>
              </a:lnSpc>
            </a:pPr>
            <a:r>
              <a:rPr lang="sv-SE" sz="1600" dirty="0"/>
              <a:t>Ha foder och mat hemma som klarar sig i rumstemperatur. Ha torrfoder och konserver till djuren och pasta/ris/hårt bröd och konserver till människorna.</a:t>
            </a:r>
          </a:p>
          <a:p>
            <a:pPr>
              <a:lnSpc>
                <a:spcPct val="100000"/>
              </a:lnSpc>
            </a:pPr>
            <a:r>
              <a:rPr lang="sv-SE" sz="1600" dirty="0"/>
              <a:t>Kanske kan ditt djur äta din mat? Ta reda på vad ditt djur kan äta och vad som är farligt.</a:t>
            </a:r>
          </a:p>
          <a:p>
            <a:pPr>
              <a:lnSpc>
                <a:spcPct val="100000"/>
              </a:lnSpc>
            </a:pPr>
            <a:r>
              <a:rPr lang="sv-SE" sz="1600" dirty="0"/>
              <a:t>Behöver du laga mat är ett campingkök bra att ha. Utomhus kan du använda en grill eller en öppen eld.</a:t>
            </a:r>
          </a:p>
          <a:p>
            <a:pPr>
              <a:lnSpc>
                <a:spcPct val="100000"/>
              </a:lnSpc>
            </a:pPr>
            <a:r>
              <a:rPr lang="sv-SE" sz="1600" dirty="0"/>
              <a:t>Behöver du handla mat när strömmen gått behöver du kontanter att betala med.</a:t>
            </a:r>
          </a:p>
        </p:txBody>
      </p:sp>
      <p:pic>
        <p:nvPicPr>
          <p:cNvPr id="7" name="Platshållare för bild 6">
            <a:extLst>
              <a:ext uri="{FF2B5EF4-FFF2-40B4-BE49-F238E27FC236}">
                <a16:creationId xmlns:a16="http://schemas.microsoft.com/office/drawing/2014/main" id="{C0053F62-FFF3-491C-8C3F-DB98CF849818}"/>
              </a:ext>
            </a:extLst>
          </p:cNvPr>
          <p:cNvPicPr>
            <a:picLocks noGrp="1" noChangeAspect="1"/>
          </p:cNvPicPr>
          <p:nvPr>
            <p:ph type="pic" sz="quarter" idx="13"/>
          </p:nvPr>
        </p:nvPicPr>
        <p:blipFill>
          <a:blip r:embed="rId2"/>
          <a:srcRect l="211" r="211"/>
          <a:stretch/>
        </p:blipFill>
        <p:spPr>
          <a:xfrm>
            <a:off x="7076995" y="0"/>
            <a:ext cx="5148080" cy="3446584"/>
          </a:xfrm>
        </p:spPr>
      </p:pic>
      <p:pic>
        <p:nvPicPr>
          <p:cNvPr id="9" name="Platshållare för bild 8">
            <a:extLst>
              <a:ext uri="{FF2B5EF4-FFF2-40B4-BE49-F238E27FC236}">
                <a16:creationId xmlns:a16="http://schemas.microsoft.com/office/drawing/2014/main" id="{5CFC487A-19C6-4EB1-BCE4-FD313857588D}"/>
              </a:ext>
            </a:extLst>
          </p:cNvPr>
          <p:cNvPicPr>
            <a:picLocks noGrp="1" noChangeAspect="1"/>
          </p:cNvPicPr>
          <p:nvPr>
            <p:ph type="pic" sz="quarter" idx="14"/>
          </p:nvPr>
        </p:nvPicPr>
        <p:blipFill>
          <a:blip r:embed="rId3"/>
          <a:srcRect l="793" r="793"/>
          <a:stretch/>
        </p:blipFill>
        <p:spPr>
          <a:xfrm>
            <a:off x="7076995" y="3383395"/>
            <a:ext cx="5146253" cy="3486131"/>
          </a:xfrm>
        </p:spPr>
      </p:pic>
      <p:pic>
        <p:nvPicPr>
          <p:cNvPr id="10" name="xxLogo">
            <a:extLst>
              <a:ext uri="{FF2B5EF4-FFF2-40B4-BE49-F238E27FC236}">
                <a16:creationId xmlns:a16="http://schemas.microsoft.com/office/drawing/2014/main" id="{96316A9A-E9D7-49B2-902A-374CECF9D76B}"/>
              </a:ext>
            </a:extLst>
          </p:cNvPr>
          <p:cNvPicPr>
            <a:picLocks noChangeAspect="1"/>
          </p:cNvPicPr>
          <p:nvPr/>
        </p:nvPicPr>
        <p:blipFill>
          <a:blip r:embed="rId4"/>
          <a:srcRect/>
          <a:stretch/>
        </p:blipFill>
        <p:spPr>
          <a:xfrm>
            <a:off x="10882800" y="6012000"/>
            <a:ext cx="1045501" cy="612000"/>
          </a:xfrm>
          <a:prstGeom prst="rect">
            <a:avLst/>
          </a:prstGeom>
        </p:spPr>
      </p:pic>
      <p:pic>
        <p:nvPicPr>
          <p:cNvPr id="5" name="Bildobjekt 4" descr="En bild som visar Teckensnitt, logotyp, Grafik, symbol&#10;&#10;Automatiskt genererad beskrivning">
            <a:extLst>
              <a:ext uri="{FF2B5EF4-FFF2-40B4-BE49-F238E27FC236}">
                <a16:creationId xmlns:a16="http://schemas.microsoft.com/office/drawing/2014/main" id="{17FB98EC-7B5B-2195-C6E6-8379A4B2BFB8}"/>
              </a:ext>
            </a:extLst>
          </p:cNvPr>
          <p:cNvPicPr>
            <a:picLocks noChangeAspect="1"/>
          </p:cNvPicPr>
          <p:nvPr/>
        </p:nvPicPr>
        <p:blipFill>
          <a:blip r:embed="rId5"/>
          <a:stretch>
            <a:fillRect/>
          </a:stretch>
        </p:blipFill>
        <p:spPr>
          <a:xfrm>
            <a:off x="308199" y="5786077"/>
            <a:ext cx="627678" cy="813913"/>
          </a:xfrm>
          <a:prstGeom prst="rect">
            <a:avLst/>
          </a:prstGeom>
        </p:spPr>
      </p:pic>
    </p:spTree>
    <p:extLst>
      <p:ext uri="{BB962C8B-B14F-4D97-AF65-F5344CB8AC3E}">
        <p14:creationId xmlns:p14="http://schemas.microsoft.com/office/powerpoint/2010/main" val="235947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6915EF-8B0E-4DB2-86F8-B3F2333EBA42}"/>
              </a:ext>
            </a:extLst>
          </p:cNvPr>
          <p:cNvSpPr>
            <a:spLocks noGrp="1"/>
          </p:cNvSpPr>
          <p:nvPr>
            <p:ph type="title"/>
          </p:nvPr>
        </p:nvSpPr>
        <p:spPr/>
        <p:txBody>
          <a:bodyPr/>
          <a:lstStyle/>
          <a:p>
            <a:r>
              <a:rPr lang="sv-SE" dirty="0"/>
              <a:t>Vatten</a:t>
            </a:r>
          </a:p>
        </p:txBody>
      </p:sp>
      <p:sp>
        <p:nvSpPr>
          <p:cNvPr id="3" name="Platshållare för innehåll 2">
            <a:extLst>
              <a:ext uri="{FF2B5EF4-FFF2-40B4-BE49-F238E27FC236}">
                <a16:creationId xmlns:a16="http://schemas.microsoft.com/office/drawing/2014/main" id="{0B0222F6-B9BC-4A46-B5A5-EB6C9C110812}"/>
              </a:ext>
            </a:extLst>
          </p:cNvPr>
          <p:cNvSpPr>
            <a:spLocks noGrp="1"/>
          </p:cNvSpPr>
          <p:nvPr>
            <p:ph idx="1"/>
          </p:nvPr>
        </p:nvSpPr>
        <p:spPr/>
        <p:txBody>
          <a:bodyPr>
            <a:normAutofit/>
          </a:bodyPr>
          <a:lstStyle/>
          <a:p>
            <a:pPr>
              <a:lnSpc>
                <a:spcPct val="100000"/>
              </a:lnSpc>
            </a:pPr>
            <a:r>
              <a:rPr lang="sv-SE" sz="1700" dirty="0"/>
              <a:t>Ingen el, inget vatten och utan vatten klarar man sig inte länge. Människor och djur behöver olika mängder vatten. Ta reda på hur mycket vatten ditt djur behöver. Hur mycket vatten blir det för alla i ditt hushåll i sju dygn?</a:t>
            </a:r>
          </a:p>
          <a:p>
            <a:pPr>
              <a:lnSpc>
                <a:spcPct val="100000"/>
              </a:lnSpc>
            </a:pPr>
            <a:r>
              <a:rPr lang="sv-SE" sz="1700" dirty="0"/>
              <a:t>Det är viktigt att det är bra kvalitet på vattnet. Tappa upp kranvatten i noga diskade och sköljda dunkar och flaskor. Förvara mörkt och kallt och byt ut de med jämna mellanrum.</a:t>
            </a:r>
            <a:br>
              <a:rPr lang="sv-SE" sz="1700" dirty="0"/>
            </a:br>
            <a:endParaRPr lang="sv-SE" sz="1700" dirty="0"/>
          </a:p>
          <a:p>
            <a:pPr marL="269875" lvl="1" indent="0">
              <a:lnSpc>
                <a:spcPct val="100000"/>
              </a:lnSpc>
              <a:buNone/>
            </a:pPr>
            <a:r>
              <a:rPr lang="sv-SE" sz="1600" b="1" dirty="0"/>
              <a:t>Hund</a:t>
            </a:r>
            <a:r>
              <a:rPr lang="sv-SE" sz="1600" dirty="0"/>
              <a:t>: 0,5 dl/kg och dygn</a:t>
            </a:r>
          </a:p>
          <a:p>
            <a:pPr marL="269875" lvl="1" indent="0">
              <a:lnSpc>
                <a:spcPct val="100000"/>
              </a:lnSpc>
              <a:buNone/>
            </a:pPr>
            <a:r>
              <a:rPr lang="sv-SE" sz="1600" b="1" dirty="0"/>
              <a:t>Katt</a:t>
            </a:r>
            <a:r>
              <a:rPr lang="sv-SE" sz="1600" dirty="0"/>
              <a:t>: 0,5 dl/kg och dygn</a:t>
            </a:r>
          </a:p>
          <a:p>
            <a:pPr marL="269875" lvl="1" indent="0">
              <a:lnSpc>
                <a:spcPct val="100000"/>
              </a:lnSpc>
              <a:buNone/>
            </a:pPr>
            <a:r>
              <a:rPr lang="sv-SE" sz="1600" b="1" dirty="0"/>
              <a:t>Marsvin</a:t>
            </a:r>
            <a:r>
              <a:rPr lang="sv-SE" sz="1600" dirty="0"/>
              <a:t>: Upp till 200 ml/dygn</a:t>
            </a:r>
          </a:p>
          <a:p>
            <a:pPr marL="269875" lvl="1" indent="0">
              <a:lnSpc>
                <a:spcPct val="100000"/>
              </a:lnSpc>
              <a:buNone/>
            </a:pPr>
            <a:r>
              <a:rPr lang="sv-SE" sz="1600" b="1" dirty="0"/>
              <a:t>Människa</a:t>
            </a:r>
            <a:r>
              <a:rPr lang="sv-SE" sz="1600" dirty="0"/>
              <a:t>: Minst 3 l/dygn</a:t>
            </a:r>
          </a:p>
          <a:p>
            <a:pPr>
              <a:lnSpc>
                <a:spcPct val="100000"/>
              </a:lnSpc>
            </a:pPr>
            <a:endParaRPr lang="sv-SE" sz="1700" dirty="0"/>
          </a:p>
          <a:p>
            <a:endParaRPr lang="sv-SE" dirty="0"/>
          </a:p>
        </p:txBody>
      </p:sp>
      <p:pic>
        <p:nvPicPr>
          <p:cNvPr id="6" name="Platshållare för bild 5">
            <a:extLst>
              <a:ext uri="{FF2B5EF4-FFF2-40B4-BE49-F238E27FC236}">
                <a16:creationId xmlns:a16="http://schemas.microsoft.com/office/drawing/2014/main" id="{A804E69B-B92F-4AA2-8248-A2F67D4922ED}"/>
              </a:ext>
            </a:extLst>
          </p:cNvPr>
          <p:cNvPicPr>
            <a:picLocks noGrp="1" noChangeAspect="1"/>
          </p:cNvPicPr>
          <p:nvPr>
            <p:ph type="pic" sz="quarter" idx="13"/>
          </p:nvPr>
        </p:nvPicPr>
        <p:blipFill>
          <a:blip r:embed="rId2"/>
          <a:srcRect t="12254" b="12254"/>
          <a:stretch/>
        </p:blipFill>
        <p:spPr/>
      </p:pic>
      <p:pic>
        <p:nvPicPr>
          <p:cNvPr id="5" name="Bildobjekt 4" descr="En bild som visar Teckensnitt, logotyp, Grafik, symbol&#10;&#10;Automatiskt genererad beskrivning">
            <a:extLst>
              <a:ext uri="{FF2B5EF4-FFF2-40B4-BE49-F238E27FC236}">
                <a16:creationId xmlns:a16="http://schemas.microsoft.com/office/drawing/2014/main" id="{6A160B33-F853-38E3-F465-12CEB4472BC7}"/>
              </a:ext>
            </a:extLst>
          </p:cNvPr>
          <p:cNvPicPr>
            <a:picLocks noChangeAspect="1"/>
          </p:cNvPicPr>
          <p:nvPr/>
        </p:nvPicPr>
        <p:blipFill>
          <a:blip r:embed="rId3"/>
          <a:stretch>
            <a:fillRect/>
          </a:stretch>
        </p:blipFill>
        <p:spPr>
          <a:xfrm>
            <a:off x="308199" y="5786077"/>
            <a:ext cx="627678" cy="813913"/>
          </a:xfrm>
          <a:prstGeom prst="rect">
            <a:avLst/>
          </a:prstGeom>
        </p:spPr>
      </p:pic>
    </p:spTree>
    <p:extLst>
      <p:ext uri="{BB962C8B-B14F-4D97-AF65-F5344CB8AC3E}">
        <p14:creationId xmlns:p14="http://schemas.microsoft.com/office/powerpoint/2010/main" val="3107017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6915EF-8B0E-4DB2-86F8-B3F2333EBA42}"/>
              </a:ext>
            </a:extLst>
          </p:cNvPr>
          <p:cNvSpPr>
            <a:spLocks noGrp="1"/>
          </p:cNvSpPr>
          <p:nvPr>
            <p:ph type="title"/>
          </p:nvPr>
        </p:nvSpPr>
        <p:spPr/>
        <p:txBody>
          <a:bodyPr/>
          <a:lstStyle/>
          <a:p>
            <a:r>
              <a:rPr lang="sv-SE" dirty="0"/>
              <a:t>Hygien</a:t>
            </a:r>
          </a:p>
        </p:txBody>
      </p:sp>
      <p:sp>
        <p:nvSpPr>
          <p:cNvPr id="3" name="Platshållare för innehåll 2">
            <a:extLst>
              <a:ext uri="{FF2B5EF4-FFF2-40B4-BE49-F238E27FC236}">
                <a16:creationId xmlns:a16="http://schemas.microsoft.com/office/drawing/2014/main" id="{0B0222F6-B9BC-4A46-B5A5-EB6C9C110812}"/>
              </a:ext>
            </a:extLst>
          </p:cNvPr>
          <p:cNvSpPr>
            <a:spLocks noGrp="1"/>
          </p:cNvSpPr>
          <p:nvPr>
            <p:ph idx="1"/>
          </p:nvPr>
        </p:nvSpPr>
        <p:spPr/>
        <p:txBody>
          <a:bodyPr>
            <a:normAutofit/>
          </a:bodyPr>
          <a:lstStyle/>
          <a:p>
            <a:pPr marL="0" indent="0">
              <a:lnSpc>
                <a:spcPct val="100000"/>
              </a:lnSpc>
              <a:buNone/>
            </a:pPr>
            <a:r>
              <a:rPr lang="sv-SE" sz="1700" dirty="0"/>
              <a:t>När det är ont om vatten behöver man ha alternativ för att klara sin hygien. </a:t>
            </a:r>
          </a:p>
          <a:p>
            <a:pPr>
              <a:lnSpc>
                <a:spcPct val="100000"/>
              </a:lnSpc>
            </a:pPr>
            <a:r>
              <a:rPr lang="sv-SE" sz="1700" dirty="0"/>
              <a:t>Våtservetter och handsprit för att tvätta sig.</a:t>
            </a:r>
          </a:p>
          <a:p>
            <a:pPr>
              <a:lnSpc>
                <a:spcPct val="100000"/>
              </a:lnSpc>
            </a:pPr>
            <a:r>
              <a:rPr lang="sv-SE" sz="1700" dirty="0"/>
              <a:t>Plastpåsar och plastsäckar i toan när det inte går att spola. Knyt ihop påsen/säcken och förvara den utomhus.</a:t>
            </a:r>
          </a:p>
          <a:p>
            <a:pPr>
              <a:lnSpc>
                <a:spcPct val="100000"/>
              </a:lnSpc>
            </a:pPr>
            <a:r>
              <a:rPr lang="sv-SE" sz="1700" dirty="0"/>
              <a:t>Engångshandskar är bra när du lagar mat eller om du ska sköta om sår och skador.</a:t>
            </a:r>
          </a:p>
          <a:p>
            <a:pPr>
              <a:lnSpc>
                <a:spcPct val="100000"/>
              </a:lnSpc>
            </a:pPr>
            <a:r>
              <a:rPr lang="sv-SE" sz="1700" dirty="0"/>
              <a:t>Se till att ha ett husapotek med sårtvätt, plåster, bandage och de mediciner du och ditt djur behöver.</a:t>
            </a:r>
            <a:br>
              <a:rPr lang="sv-SE" sz="1700" dirty="0"/>
            </a:br>
            <a:endParaRPr lang="sv-SE" sz="1700" dirty="0"/>
          </a:p>
          <a:p>
            <a:endParaRPr lang="sv-SE" dirty="0"/>
          </a:p>
        </p:txBody>
      </p:sp>
      <p:pic>
        <p:nvPicPr>
          <p:cNvPr id="6" name="Platshållare för bild 5">
            <a:extLst>
              <a:ext uri="{FF2B5EF4-FFF2-40B4-BE49-F238E27FC236}">
                <a16:creationId xmlns:a16="http://schemas.microsoft.com/office/drawing/2014/main" id="{A804E69B-B92F-4AA2-8248-A2F67D4922ED}"/>
              </a:ext>
            </a:extLst>
          </p:cNvPr>
          <p:cNvPicPr>
            <a:picLocks noGrp="1" noChangeAspect="1"/>
          </p:cNvPicPr>
          <p:nvPr>
            <p:ph type="pic" sz="quarter" idx="13"/>
          </p:nvPr>
        </p:nvPicPr>
        <p:blipFill>
          <a:blip r:embed="rId2"/>
          <a:srcRect t="12443" b="12443"/>
          <a:stretch/>
        </p:blipFill>
        <p:spPr/>
      </p:pic>
      <p:pic>
        <p:nvPicPr>
          <p:cNvPr id="5" name="Bildobjekt 4" descr="En bild som visar Teckensnitt, logotyp, Grafik, symbol&#10;&#10;Automatiskt genererad beskrivning">
            <a:extLst>
              <a:ext uri="{FF2B5EF4-FFF2-40B4-BE49-F238E27FC236}">
                <a16:creationId xmlns:a16="http://schemas.microsoft.com/office/drawing/2014/main" id="{9C8352BF-90DD-2192-43E0-11DB61EC6E41}"/>
              </a:ext>
            </a:extLst>
          </p:cNvPr>
          <p:cNvPicPr>
            <a:picLocks noChangeAspect="1"/>
          </p:cNvPicPr>
          <p:nvPr/>
        </p:nvPicPr>
        <p:blipFill>
          <a:blip r:embed="rId3"/>
          <a:stretch>
            <a:fillRect/>
          </a:stretch>
        </p:blipFill>
        <p:spPr>
          <a:xfrm>
            <a:off x="308199" y="5786077"/>
            <a:ext cx="627678" cy="813913"/>
          </a:xfrm>
          <a:prstGeom prst="rect">
            <a:avLst/>
          </a:prstGeom>
        </p:spPr>
      </p:pic>
    </p:spTree>
    <p:extLst>
      <p:ext uri="{BB962C8B-B14F-4D97-AF65-F5344CB8AC3E}">
        <p14:creationId xmlns:p14="http://schemas.microsoft.com/office/powerpoint/2010/main" val="202559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6915EF-8B0E-4DB2-86F8-B3F2333EBA42}"/>
              </a:ext>
            </a:extLst>
          </p:cNvPr>
          <p:cNvSpPr>
            <a:spLocks noGrp="1"/>
          </p:cNvSpPr>
          <p:nvPr>
            <p:ph type="title"/>
          </p:nvPr>
        </p:nvSpPr>
        <p:spPr/>
        <p:txBody>
          <a:bodyPr/>
          <a:lstStyle/>
          <a:p>
            <a:r>
              <a:rPr lang="sv-SE" dirty="0"/>
              <a:t>Information</a:t>
            </a:r>
          </a:p>
        </p:txBody>
      </p:sp>
      <p:sp>
        <p:nvSpPr>
          <p:cNvPr id="3" name="Platshållare för innehåll 2">
            <a:extLst>
              <a:ext uri="{FF2B5EF4-FFF2-40B4-BE49-F238E27FC236}">
                <a16:creationId xmlns:a16="http://schemas.microsoft.com/office/drawing/2014/main" id="{0B0222F6-B9BC-4A46-B5A5-EB6C9C110812}"/>
              </a:ext>
            </a:extLst>
          </p:cNvPr>
          <p:cNvSpPr>
            <a:spLocks noGrp="1"/>
          </p:cNvSpPr>
          <p:nvPr>
            <p:ph idx="1"/>
          </p:nvPr>
        </p:nvSpPr>
        <p:spPr/>
        <p:txBody>
          <a:bodyPr>
            <a:normAutofit/>
          </a:bodyPr>
          <a:lstStyle/>
          <a:p>
            <a:pPr>
              <a:lnSpc>
                <a:spcPct val="100000"/>
              </a:lnSpc>
            </a:pPr>
            <a:r>
              <a:rPr lang="sv-SE" sz="1600" dirty="0"/>
              <a:t>När krisen inträffar är det viktigt att veta som händer. På SVT, P4 och </a:t>
            </a:r>
            <a:r>
              <a:rPr lang="sv-SE" sz="1600" dirty="0" err="1"/>
              <a:t>krisinformation.se</a:t>
            </a:r>
            <a:r>
              <a:rPr lang="sv-SE" sz="1600" dirty="0"/>
              <a:t> får du trovärdig information om kriser. </a:t>
            </a:r>
          </a:p>
          <a:p>
            <a:pPr>
              <a:lnSpc>
                <a:spcPct val="100000"/>
              </a:lnSpc>
            </a:pPr>
            <a:r>
              <a:rPr lang="sv-SE" sz="1600" dirty="0"/>
              <a:t>På sociala medier kan det vara svårt att veta vad som är sant och vad som är påhittat.</a:t>
            </a:r>
          </a:p>
          <a:p>
            <a:pPr>
              <a:lnSpc>
                <a:spcPct val="100000"/>
              </a:lnSpc>
            </a:pPr>
            <a:r>
              <a:rPr lang="sv-SE" sz="1600" dirty="0"/>
              <a:t>Om strömmen gått är det inte säkert att det finns täckning för mobilen. Det bra att ha en radio som går på batterier och gärna en som går att veva igång. </a:t>
            </a:r>
            <a:br>
              <a:rPr lang="sv-SE" sz="1700" dirty="0"/>
            </a:br>
            <a:endParaRPr lang="sv-SE" sz="1700" dirty="0"/>
          </a:p>
          <a:p>
            <a:endParaRPr lang="sv-SE" dirty="0"/>
          </a:p>
        </p:txBody>
      </p:sp>
      <p:pic>
        <p:nvPicPr>
          <p:cNvPr id="6" name="Platshållare för bild 5">
            <a:extLst>
              <a:ext uri="{FF2B5EF4-FFF2-40B4-BE49-F238E27FC236}">
                <a16:creationId xmlns:a16="http://schemas.microsoft.com/office/drawing/2014/main" id="{A804E69B-B92F-4AA2-8248-A2F67D4922ED}"/>
              </a:ext>
            </a:extLst>
          </p:cNvPr>
          <p:cNvPicPr>
            <a:picLocks noGrp="1" noChangeAspect="1"/>
          </p:cNvPicPr>
          <p:nvPr>
            <p:ph type="pic" sz="quarter" idx="13"/>
          </p:nvPr>
        </p:nvPicPr>
        <p:blipFill>
          <a:blip r:embed="rId2"/>
          <a:srcRect t="12254" b="12254"/>
          <a:stretch/>
        </p:blipFill>
        <p:spPr/>
      </p:pic>
      <p:pic>
        <p:nvPicPr>
          <p:cNvPr id="5" name="Bildobjekt 4" descr="En bild som visar Teckensnitt, logotyp, Grafik, symbol&#10;&#10;Automatiskt genererad beskrivning">
            <a:extLst>
              <a:ext uri="{FF2B5EF4-FFF2-40B4-BE49-F238E27FC236}">
                <a16:creationId xmlns:a16="http://schemas.microsoft.com/office/drawing/2014/main" id="{76D3D592-C379-046E-A763-3AF3D6C98AFF}"/>
              </a:ext>
            </a:extLst>
          </p:cNvPr>
          <p:cNvPicPr>
            <a:picLocks noChangeAspect="1"/>
          </p:cNvPicPr>
          <p:nvPr/>
        </p:nvPicPr>
        <p:blipFill>
          <a:blip r:embed="rId3"/>
          <a:stretch>
            <a:fillRect/>
          </a:stretch>
        </p:blipFill>
        <p:spPr>
          <a:xfrm>
            <a:off x="308199" y="5786077"/>
            <a:ext cx="627678" cy="813913"/>
          </a:xfrm>
          <a:prstGeom prst="rect">
            <a:avLst/>
          </a:prstGeom>
        </p:spPr>
      </p:pic>
    </p:spTree>
    <p:extLst>
      <p:ext uri="{BB962C8B-B14F-4D97-AF65-F5344CB8AC3E}">
        <p14:creationId xmlns:p14="http://schemas.microsoft.com/office/powerpoint/2010/main" val="2321536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6915EF-8B0E-4DB2-86F8-B3F2333EBA42}"/>
              </a:ext>
            </a:extLst>
          </p:cNvPr>
          <p:cNvSpPr>
            <a:spLocks noGrp="1"/>
          </p:cNvSpPr>
          <p:nvPr>
            <p:ph type="title"/>
          </p:nvPr>
        </p:nvSpPr>
        <p:spPr>
          <a:xfrm>
            <a:off x="947738" y="377824"/>
            <a:ext cx="5491481" cy="1017589"/>
          </a:xfrm>
        </p:spPr>
        <p:txBody>
          <a:bodyPr/>
          <a:lstStyle/>
          <a:p>
            <a:r>
              <a:rPr lang="sv-SE" dirty="0"/>
              <a:t>Här finns mer information</a:t>
            </a:r>
          </a:p>
        </p:txBody>
      </p:sp>
      <p:sp>
        <p:nvSpPr>
          <p:cNvPr id="3" name="Platshållare för innehåll 2">
            <a:extLst>
              <a:ext uri="{FF2B5EF4-FFF2-40B4-BE49-F238E27FC236}">
                <a16:creationId xmlns:a16="http://schemas.microsoft.com/office/drawing/2014/main" id="{0B0222F6-B9BC-4A46-B5A5-EB6C9C110812}"/>
              </a:ext>
            </a:extLst>
          </p:cNvPr>
          <p:cNvSpPr>
            <a:spLocks noGrp="1"/>
          </p:cNvSpPr>
          <p:nvPr>
            <p:ph idx="1"/>
          </p:nvPr>
        </p:nvSpPr>
        <p:spPr/>
        <p:txBody>
          <a:bodyPr>
            <a:normAutofit/>
          </a:bodyPr>
          <a:lstStyle/>
          <a:p>
            <a:pPr>
              <a:lnSpc>
                <a:spcPct val="100000"/>
              </a:lnSpc>
            </a:pPr>
            <a:r>
              <a:rPr lang="sv-SE" sz="1800" dirty="0">
                <a:hlinkClick r:id="rId2"/>
              </a:rPr>
              <a:t>svenskablastjarnan.se/klara-krisen</a:t>
            </a:r>
            <a:endParaRPr lang="sv-SE" sz="1800" dirty="0"/>
          </a:p>
          <a:p>
            <a:pPr>
              <a:lnSpc>
                <a:spcPct val="100000"/>
              </a:lnSpc>
            </a:pPr>
            <a:r>
              <a:rPr lang="sv-SE" sz="1800" dirty="0">
                <a:hlinkClick r:id="rId3"/>
              </a:rPr>
              <a:t>youtube.com/user/svenskablastjarnan</a:t>
            </a:r>
            <a:endParaRPr lang="sv-SE" sz="1800" dirty="0"/>
          </a:p>
          <a:p>
            <a:pPr>
              <a:lnSpc>
                <a:spcPct val="100000"/>
              </a:lnSpc>
            </a:pPr>
            <a:r>
              <a:rPr lang="sv-SE" sz="1800" dirty="0">
                <a:hlinkClick r:id="rId4"/>
              </a:rPr>
              <a:t>agria.se</a:t>
            </a:r>
            <a:r>
              <a:rPr lang="sv-SE" sz="1800" dirty="0"/>
              <a:t> </a:t>
            </a:r>
            <a:br>
              <a:rPr lang="sv-SE" sz="1700" dirty="0"/>
            </a:br>
            <a:endParaRPr lang="sv-SE" sz="1700" dirty="0"/>
          </a:p>
          <a:p>
            <a:endParaRPr lang="sv-SE" dirty="0"/>
          </a:p>
        </p:txBody>
      </p:sp>
      <p:pic>
        <p:nvPicPr>
          <p:cNvPr id="6" name="Platshållare för bild 5">
            <a:extLst>
              <a:ext uri="{FF2B5EF4-FFF2-40B4-BE49-F238E27FC236}">
                <a16:creationId xmlns:a16="http://schemas.microsoft.com/office/drawing/2014/main" id="{A804E69B-B92F-4AA2-8248-A2F67D4922ED}"/>
              </a:ext>
            </a:extLst>
          </p:cNvPr>
          <p:cNvPicPr>
            <a:picLocks noGrp="1" noChangeAspect="1"/>
          </p:cNvPicPr>
          <p:nvPr>
            <p:ph type="pic" sz="quarter" idx="13"/>
          </p:nvPr>
        </p:nvPicPr>
        <p:blipFill rotWithShape="1">
          <a:blip r:embed="rId5"/>
          <a:srcRect l="7569" r="42803"/>
          <a:stretch/>
        </p:blipFill>
        <p:spPr>
          <a:xfrm>
            <a:off x="6883401" y="938783"/>
            <a:ext cx="4360860" cy="4938133"/>
          </a:xfrm>
        </p:spPr>
      </p:pic>
      <p:pic>
        <p:nvPicPr>
          <p:cNvPr id="5" name="Bildobjekt 4" descr="En bild som visar Teckensnitt, logotyp, Grafik, symbol&#10;&#10;Automatiskt genererad beskrivning">
            <a:extLst>
              <a:ext uri="{FF2B5EF4-FFF2-40B4-BE49-F238E27FC236}">
                <a16:creationId xmlns:a16="http://schemas.microsoft.com/office/drawing/2014/main" id="{9C85D9C8-4FA2-30A5-AD99-44F0A7C26AC1}"/>
              </a:ext>
            </a:extLst>
          </p:cNvPr>
          <p:cNvPicPr>
            <a:picLocks noChangeAspect="1"/>
          </p:cNvPicPr>
          <p:nvPr/>
        </p:nvPicPr>
        <p:blipFill>
          <a:blip r:embed="rId6"/>
          <a:stretch>
            <a:fillRect/>
          </a:stretch>
        </p:blipFill>
        <p:spPr>
          <a:xfrm>
            <a:off x="308199" y="5786077"/>
            <a:ext cx="627678" cy="813913"/>
          </a:xfrm>
          <a:prstGeom prst="rect">
            <a:avLst/>
          </a:prstGeom>
        </p:spPr>
      </p:pic>
    </p:spTree>
    <p:extLst>
      <p:ext uri="{BB962C8B-B14F-4D97-AF65-F5344CB8AC3E}">
        <p14:creationId xmlns:p14="http://schemas.microsoft.com/office/powerpoint/2010/main" val="1992093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C220A609-095C-DCC3-3F53-CDB4E28FC373}"/>
              </a:ext>
            </a:extLst>
          </p:cNvPr>
          <p:cNvSpPr>
            <a:spLocks noGrp="1"/>
          </p:cNvSpPr>
          <p:nvPr>
            <p:ph type="body" sz="quarter" idx="13"/>
          </p:nvPr>
        </p:nvSpPr>
        <p:spPr/>
        <p:txBody>
          <a:bodyPr/>
          <a:lstStyle/>
          <a:p>
            <a:r>
              <a:rPr lang="sv-SE" dirty="0"/>
              <a:t> </a:t>
            </a:r>
          </a:p>
        </p:txBody>
      </p:sp>
    </p:spTree>
    <p:extLst>
      <p:ext uri="{BB962C8B-B14F-4D97-AF65-F5344CB8AC3E}">
        <p14:creationId xmlns:p14="http://schemas.microsoft.com/office/powerpoint/2010/main" val="19784823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LANGUAGETEXTBOX" val="Sv"/>
</p:tagLst>
</file>

<file path=ppt/tags/tag2.xml><?xml version="1.0" encoding="utf-8"?>
<p:tagLst xmlns:a="http://schemas.openxmlformats.org/drawingml/2006/main" xmlns:r="http://schemas.openxmlformats.org/officeDocument/2006/relationships" xmlns:p="http://schemas.openxmlformats.org/presentationml/2006/main">
  <p:tag name="TAG_LANGUAGETEXTBOX" val="Sv"/>
</p:tagLst>
</file>

<file path=ppt/theme/theme1.xml><?xml version="1.0" encoding="utf-8"?>
<a:theme xmlns:a="http://schemas.openxmlformats.org/drawingml/2006/main" name="Studiefrämjandet">
  <a:themeElements>
    <a:clrScheme name="Studiefrämjandet">
      <a:dk1>
        <a:sysClr val="windowText" lastClr="000000"/>
      </a:dk1>
      <a:lt1>
        <a:sysClr val="window" lastClr="FFFFFF"/>
      </a:lt1>
      <a:dk2>
        <a:srgbClr val="0091D2"/>
      </a:dk2>
      <a:lt2>
        <a:srgbClr val="46C8F0"/>
      </a:lt2>
      <a:accent1>
        <a:srgbClr val="990033"/>
      </a:accent1>
      <a:accent2>
        <a:srgbClr val="D20096"/>
      </a:accent2>
      <a:accent3>
        <a:srgbClr val="EC1B34"/>
      </a:accent3>
      <a:accent4>
        <a:srgbClr val="FF8C00"/>
      </a:accent4>
      <a:accent5>
        <a:srgbClr val="FFBE00"/>
      </a:accent5>
      <a:accent6>
        <a:srgbClr val="BED72D"/>
      </a:accent6>
      <a:hlink>
        <a:srgbClr val="000000"/>
      </a:hlink>
      <a:folHlink>
        <a:srgbClr val="000000"/>
      </a:folHlink>
    </a:clrScheme>
    <a:fontScheme name="Studiefrämjandet">
      <a:majorFont>
        <a:latin typeface="Source Sans Pro"/>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32C868A919B2644A28C727E15AEAEFE" ma:contentTypeVersion="13" ma:contentTypeDescription="Skapa ett nytt dokument." ma:contentTypeScope="" ma:versionID="199a2ec140d704d03002b20afc2ddbe0">
  <xsd:schema xmlns:xsd="http://www.w3.org/2001/XMLSchema" xmlns:xs="http://www.w3.org/2001/XMLSchema" xmlns:p="http://schemas.microsoft.com/office/2006/metadata/properties" xmlns:ns2="3a85cf9a-61f6-49d7-90bc-1027caaf16f2" xmlns:ns3="9c4e962f-299f-4da7-a300-23c2c8cbc450" targetNamespace="http://schemas.microsoft.com/office/2006/metadata/properties" ma:root="true" ma:fieldsID="9ee9bda272dbfdab1ce5a24fa77aa4fa" ns2:_="" ns3:_="">
    <xsd:import namespace="3a85cf9a-61f6-49d7-90bc-1027caaf16f2"/>
    <xsd:import namespace="9c4e962f-299f-4da7-a300-23c2c8cbc45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85cf9a-61f6-49d7-90bc-1027caaf16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ildmarkeringar" ma:readOnly="false" ma:fieldId="{5cf76f15-5ced-4ddc-b409-7134ff3c332f}" ma:taxonomyMulti="true" ma:sspId="c4b1dc2e-f1bf-44fe-adb8-0934cbdb865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4e962f-299f-4da7-a300-23c2c8cbc450" elementFormDefault="qualified">
    <xsd:import namespace="http://schemas.microsoft.com/office/2006/documentManagement/types"/>
    <xsd:import namespace="http://schemas.microsoft.com/office/infopath/2007/PartnerControls"/>
    <xsd:element name="SharedWithUsers" ma:index="1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at med information" ma:internalName="SharedWithDetails" ma:readOnly="true">
      <xsd:simpleType>
        <xsd:restriction base="dms:Note">
          <xsd:maxLength value="255"/>
        </xsd:restriction>
      </xsd:simpleType>
    </xsd:element>
    <xsd:element name="TaxCatchAll" ma:index="15" nillable="true" ma:displayName="Taxonomy Catch All Column" ma:hidden="true" ma:list="{fc3ddb0a-b2a5-4dc6-990b-eb1185dd4ce1}" ma:internalName="TaxCatchAll" ma:showField="CatchAllData" ma:web="9c4e962f-299f-4da7-a300-23c2c8cbc4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a85cf9a-61f6-49d7-90bc-1027caaf16f2">
      <Terms xmlns="http://schemas.microsoft.com/office/infopath/2007/PartnerControls"/>
    </lcf76f155ced4ddcb4097134ff3c332f>
    <TaxCatchAll xmlns="9c4e962f-299f-4da7-a300-23c2c8cbc450" xsi:nil="true"/>
  </documentManagement>
</p:properties>
</file>

<file path=customXml/itemProps1.xml><?xml version="1.0" encoding="utf-8"?>
<ds:datastoreItem xmlns:ds="http://schemas.openxmlformats.org/officeDocument/2006/customXml" ds:itemID="{82C85807-266A-4278-9667-BAB36D2C42B2}"/>
</file>

<file path=customXml/itemProps2.xml><?xml version="1.0" encoding="utf-8"?>
<ds:datastoreItem xmlns:ds="http://schemas.openxmlformats.org/officeDocument/2006/customXml" ds:itemID="{3B95E9CA-803D-470B-A24C-3A684B478E50}"/>
</file>

<file path=customXml/itemProps3.xml><?xml version="1.0" encoding="utf-8"?>
<ds:datastoreItem xmlns:ds="http://schemas.openxmlformats.org/officeDocument/2006/customXml" ds:itemID="{1FA81817-6C43-4D53-ABE6-A172C9C8D0B6}"/>
</file>

<file path=docProps/app.xml><?xml version="1.0" encoding="utf-8"?>
<Properties xmlns="http://schemas.openxmlformats.org/officeDocument/2006/extended-properties" xmlns:vt="http://schemas.openxmlformats.org/officeDocument/2006/docPropsVTypes">
  <TotalTime>840</TotalTime>
  <Words>637</Words>
  <Application>Microsoft Macintosh PowerPoint</Application>
  <PresentationFormat>Bredbild</PresentationFormat>
  <Paragraphs>41</Paragraphs>
  <Slides>9</Slides>
  <Notes>4</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9</vt:i4>
      </vt:variant>
    </vt:vector>
  </HeadingPairs>
  <TitlesOfParts>
    <vt:vector size="14" baseType="lpstr">
      <vt:lpstr>Arial</vt:lpstr>
      <vt:lpstr>Calibri</vt:lpstr>
      <vt:lpstr>Source Sans Pro</vt:lpstr>
      <vt:lpstr>Source Sans Pro Light</vt:lpstr>
      <vt:lpstr>Studiefrämjandet</vt:lpstr>
      <vt:lpstr>Krisberedskap för dig och dina sällskapsdjur</vt:lpstr>
      <vt:lpstr> </vt:lpstr>
      <vt:lpstr>El och värme</vt:lpstr>
      <vt:lpstr>Foder och mat</vt:lpstr>
      <vt:lpstr>Vatten</vt:lpstr>
      <vt:lpstr>Hygien</vt:lpstr>
      <vt:lpstr>Information</vt:lpstr>
      <vt:lpstr>Här finns mer information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Presentationrubrik  50 pkt Source sans pro bold</dc:title>
  <dc:creator/>
  <cp:lastModifiedBy>Daniel Forsberg</cp:lastModifiedBy>
  <cp:revision>15</cp:revision>
  <dcterms:created xsi:type="dcterms:W3CDTF">2019-05-20T12:24:24Z</dcterms:created>
  <dcterms:modified xsi:type="dcterms:W3CDTF">2023-09-20T12:57:15Z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0x010100D32C868A919B2644A28C727E15AEAEFE</vt:lpwstr>
  </property>
</Properties>
</file>